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69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80" r:id="rId12"/>
    <p:sldId id="281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62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C7879-12A1-4DF7-AA13-AC8895248E0D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F574D-8278-4909-8E2B-E5976AD06C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AC66-F55E-4BB6-8FE9-D98466C1ADA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040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5C0BFA-B4E1-40B3-BD96-4EC0AC6D8ABD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561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182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1048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933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688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380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930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633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7563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723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19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59D5C-7180-4EB4-ABAC-B8291AE4A24B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4E1B7-EA4B-4627-8377-47E877C4B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4838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Franklin Gothic Medium Con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info@presentation-process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0" y="1905000"/>
            <a:ext cx="9144000" cy="4267200"/>
          </a:xfrm>
          <a:prstGeom prst="rect">
            <a:avLst/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Key Aspects</a:t>
            </a:r>
            <a:endParaRPr lang="en-US" dirty="0"/>
          </a:p>
        </p:txBody>
      </p:sp>
      <p:grpSp>
        <p:nvGrpSpPr>
          <p:cNvPr id="27" name="Diagram group"/>
          <p:cNvGrpSpPr/>
          <p:nvPr/>
        </p:nvGrpSpPr>
        <p:grpSpPr>
          <a:xfrm>
            <a:off x="1447800" y="838200"/>
            <a:ext cx="6017518" cy="5636519"/>
            <a:chOff x="1259581" y="2281"/>
            <a:chExt cx="5024637" cy="5024637"/>
          </a:xfrm>
          <a:scene3d>
            <a:camera prst="perspectiveRelaxed"/>
            <a:lightRig rig="soft" dir="t"/>
          </a:scene3d>
        </p:grpSpPr>
        <p:sp>
          <p:nvSpPr>
            <p:cNvPr id="28" name="Block Arc 27"/>
            <p:cNvSpPr/>
            <p:nvPr/>
          </p:nvSpPr>
          <p:spPr>
            <a:xfrm>
              <a:off x="1838040" y="580740"/>
              <a:ext cx="3867718" cy="38677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cene3d>
              <a:camera prst="perspectiveRelaxed"/>
              <a:lightRig rig="soft" dir="t"/>
            </a:scene3d>
            <a:sp3d extrusionH="254000" prstMaterial="dkEdge">
              <a:bevelT w="139700" prst="cross"/>
              <a:extrusionClr>
                <a:schemeClr val="bg1">
                  <a:lumMod val="75000"/>
                </a:schemeClr>
              </a:extrusion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Block Arc 28"/>
            <p:cNvSpPr/>
            <p:nvPr/>
          </p:nvSpPr>
          <p:spPr>
            <a:xfrm>
              <a:off x="1838040" y="580740"/>
              <a:ext cx="3867718" cy="38677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cene3d>
              <a:camera prst="perspectiveRelaxed"/>
              <a:lightRig rig="soft" dir="t"/>
            </a:scene3d>
            <a:sp3d extrusionH="254000" prstMaterial="dkEdge">
              <a:bevelT w="139700" prst="cross"/>
              <a:extrusionClr>
                <a:schemeClr val="bg1">
                  <a:lumMod val="75000"/>
                </a:schemeClr>
              </a:extrusion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Block Arc 29"/>
            <p:cNvSpPr/>
            <p:nvPr/>
          </p:nvSpPr>
          <p:spPr>
            <a:xfrm>
              <a:off x="1838040" y="580740"/>
              <a:ext cx="3867718" cy="38677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cene3d>
              <a:camera prst="perspectiveRelaxed"/>
              <a:lightRig rig="soft" dir="t"/>
            </a:scene3d>
            <a:sp3d extrusionH="254000" prstMaterial="dkEdge">
              <a:bevelT w="139700" prst="cross"/>
              <a:extrusionClr>
                <a:schemeClr val="bg1">
                  <a:lumMod val="75000"/>
                </a:schemeClr>
              </a:extrusion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Block Arc 30"/>
            <p:cNvSpPr/>
            <p:nvPr/>
          </p:nvSpPr>
          <p:spPr>
            <a:xfrm>
              <a:off x="1838040" y="580740"/>
              <a:ext cx="3867718" cy="38677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cene3d>
              <a:camera prst="perspectiveRelaxed"/>
              <a:lightRig rig="soft" dir="t"/>
            </a:scene3d>
            <a:sp3d extrusionH="254000" prstMaterial="dkEdge">
              <a:bevelT w="139700" prst="cross"/>
              <a:extrusionClr>
                <a:schemeClr val="bg1">
                  <a:lumMod val="75000"/>
                </a:schemeClr>
              </a:extrusion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2" name="Group 31"/>
            <p:cNvGrpSpPr/>
            <p:nvPr/>
          </p:nvGrpSpPr>
          <p:grpSpPr>
            <a:xfrm>
              <a:off x="2881414" y="1624114"/>
              <a:ext cx="1780970" cy="1780970"/>
              <a:chOff x="2881414" y="1624114"/>
              <a:chExt cx="1780970" cy="1780970"/>
            </a:xfrm>
            <a:scene3d>
              <a:camera prst="perspectiveRelaxed"/>
              <a:lightRig rig="soft" dir="t"/>
            </a:scene3d>
          </p:grpSpPr>
          <p:sp>
            <p:nvSpPr>
              <p:cNvPr id="45" name="Oval 44"/>
              <p:cNvSpPr/>
              <p:nvPr/>
            </p:nvSpPr>
            <p:spPr>
              <a:xfrm>
                <a:off x="2881414" y="1624114"/>
                <a:ext cx="1780970" cy="178097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sp3d extrusionH="254000" prstMaterial="dkEdge">
                <a:bevelT w="139700" prst="cross"/>
                <a:extrusionClr>
                  <a:schemeClr val="bg1">
                    <a:lumMod val="75000"/>
                  </a:schemeClr>
                </a:extrusionClr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6" name="Oval 8"/>
              <p:cNvSpPr/>
              <p:nvPr/>
            </p:nvSpPr>
            <p:spPr>
              <a:xfrm>
                <a:off x="3142231" y="1884931"/>
                <a:ext cx="1259336" cy="125933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9690" tIns="59690" rIns="59690" bIns="59690" numCol="1" spcCol="1270" anchor="ctr" anchorCtr="0">
                <a:noAutofit/>
              </a:bodyPr>
              <a:lstStyle/>
              <a:p>
                <a:pPr lvl="0" algn="ctr" defTabSz="2089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4700" kern="1200" dirty="0" smtClean="0"/>
                  <a:t>Core</a:t>
                </a:r>
                <a:endParaRPr lang="en-US" sz="4700" kern="1200" dirty="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3148560" y="2281"/>
              <a:ext cx="1246679" cy="1246679"/>
              <a:chOff x="3148560" y="2281"/>
              <a:chExt cx="1246679" cy="1246679"/>
            </a:xfrm>
            <a:scene3d>
              <a:camera prst="perspectiveRelaxed"/>
              <a:lightRig rig="soft" dir="t"/>
            </a:scene3d>
          </p:grpSpPr>
          <p:sp>
            <p:nvSpPr>
              <p:cNvPr id="43" name="Oval 42"/>
              <p:cNvSpPr/>
              <p:nvPr/>
            </p:nvSpPr>
            <p:spPr>
              <a:xfrm>
                <a:off x="3148560" y="2281"/>
                <a:ext cx="1246679" cy="124667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sp3d extrusionH="254000" prstMaterial="dkEdge">
                <a:bevelT w="139700" prst="cross"/>
                <a:extrusionClr>
                  <a:schemeClr val="bg1">
                    <a:lumMod val="75000"/>
                  </a:schemeClr>
                </a:extrusionClr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4" name="Oval 10"/>
              <p:cNvSpPr/>
              <p:nvPr/>
            </p:nvSpPr>
            <p:spPr>
              <a:xfrm>
                <a:off x="3331132" y="184853"/>
                <a:ext cx="881535" cy="88153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7150" tIns="57150" rIns="57150" bIns="57150" numCol="1" spcCol="1270" anchor="ctr" anchorCtr="0">
                <a:noAutofit/>
              </a:bodyPr>
              <a:lstStyle/>
              <a:p>
                <a:pPr lvl="0" algn="ctr" defTabSz="2000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4500" kern="1200" dirty="0" smtClean="0">
                    <a:latin typeface="Arial Black" pitchFamily="34" charset="0"/>
                  </a:rPr>
                  <a:t>1</a:t>
                </a:r>
                <a:endParaRPr lang="en-US" sz="4500" kern="1200" dirty="0">
                  <a:latin typeface="Arial Black" pitchFamily="34" charset="0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037539" y="1891260"/>
              <a:ext cx="1246679" cy="1246679"/>
              <a:chOff x="5037539" y="1891260"/>
              <a:chExt cx="1246679" cy="1246679"/>
            </a:xfrm>
            <a:scene3d>
              <a:camera prst="perspectiveRelaxed"/>
              <a:lightRig rig="soft" dir="t"/>
            </a:scene3d>
          </p:grpSpPr>
          <p:sp>
            <p:nvSpPr>
              <p:cNvPr id="41" name="Oval 40"/>
              <p:cNvSpPr/>
              <p:nvPr/>
            </p:nvSpPr>
            <p:spPr>
              <a:xfrm>
                <a:off x="5037539" y="1891260"/>
                <a:ext cx="1246679" cy="124667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sp3d extrusionH="254000" prstMaterial="dkEdge">
                <a:bevelT w="139700" prst="cross"/>
                <a:extrusionClr>
                  <a:schemeClr val="bg1">
                    <a:lumMod val="75000"/>
                  </a:schemeClr>
                </a:extrusionClr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2" name="Oval 12"/>
              <p:cNvSpPr/>
              <p:nvPr/>
            </p:nvSpPr>
            <p:spPr>
              <a:xfrm>
                <a:off x="5220111" y="2073832"/>
                <a:ext cx="881535" cy="88153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7150" tIns="57150" rIns="57150" bIns="57150" numCol="1" spcCol="1270" anchor="ctr" anchorCtr="0">
                <a:noAutofit/>
              </a:bodyPr>
              <a:lstStyle/>
              <a:p>
                <a:pPr lvl="0" algn="ctr" defTabSz="2000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4500" kern="1200" dirty="0" smtClean="0">
                    <a:solidFill>
                      <a:schemeClr val="tx1"/>
                    </a:solidFill>
                    <a:latin typeface="Arial Black" pitchFamily="34" charset="0"/>
                  </a:rPr>
                  <a:t>2</a:t>
                </a:r>
                <a:endParaRPr lang="en-US" sz="4500" kern="1200" dirty="0">
                  <a:solidFill>
                    <a:schemeClr val="tx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3148560" y="3780239"/>
              <a:ext cx="1246679" cy="1246679"/>
              <a:chOff x="3148560" y="3780239"/>
              <a:chExt cx="1246679" cy="1246679"/>
            </a:xfrm>
            <a:scene3d>
              <a:camera prst="perspectiveRelaxed"/>
              <a:lightRig rig="soft" dir="t"/>
            </a:scene3d>
          </p:grpSpPr>
          <p:sp>
            <p:nvSpPr>
              <p:cNvPr id="39" name="Oval 38"/>
              <p:cNvSpPr/>
              <p:nvPr/>
            </p:nvSpPr>
            <p:spPr>
              <a:xfrm>
                <a:off x="3148560" y="3780239"/>
                <a:ext cx="1246679" cy="1246679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sp3d extrusionH="254000" prstMaterial="dkEdge">
                <a:bevelT w="139700" prst="cross"/>
                <a:extrusionClr>
                  <a:schemeClr val="bg1">
                    <a:lumMod val="75000"/>
                  </a:schemeClr>
                </a:extrusionClr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Oval 14"/>
              <p:cNvSpPr/>
              <p:nvPr/>
            </p:nvSpPr>
            <p:spPr>
              <a:xfrm>
                <a:off x="3331132" y="3962811"/>
                <a:ext cx="881535" cy="88153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7150" tIns="57150" rIns="57150" bIns="57150" numCol="1" spcCol="1270" anchor="ctr" anchorCtr="0">
                <a:noAutofit/>
              </a:bodyPr>
              <a:lstStyle/>
              <a:p>
                <a:pPr lvl="0" algn="ctr" defTabSz="2000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4500" kern="1200" dirty="0" smtClean="0">
                    <a:solidFill>
                      <a:schemeClr val="tx1"/>
                    </a:solidFill>
                    <a:latin typeface="Arial Black" pitchFamily="34" charset="0"/>
                  </a:rPr>
                  <a:t>3</a:t>
                </a:r>
                <a:endParaRPr lang="en-US" sz="4500" kern="1200" dirty="0">
                  <a:solidFill>
                    <a:schemeClr val="tx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1259581" y="1891260"/>
              <a:ext cx="1246679" cy="1246679"/>
              <a:chOff x="1259581" y="1891260"/>
              <a:chExt cx="1246679" cy="1246679"/>
            </a:xfrm>
            <a:scene3d>
              <a:camera prst="perspectiveRelaxed"/>
              <a:lightRig rig="soft" dir="t"/>
            </a:scene3d>
          </p:grpSpPr>
          <p:sp>
            <p:nvSpPr>
              <p:cNvPr id="37" name="Oval 36"/>
              <p:cNvSpPr/>
              <p:nvPr/>
            </p:nvSpPr>
            <p:spPr>
              <a:xfrm>
                <a:off x="1259581" y="1891260"/>
                <a:ext cx="1246679" cy="124667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sp3d extrusionH="254000" prstMaterial="dkEdge">
                <a:bevelT w="139700" prst="cross"/>
                <a:extrusionClr>
                  <a:schemeClr val="bg1">
                    <a:lumMod val="75000"/>
                  </a:schemeClr>
                </a:extrusionClr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8" name="Oval 16"/>
              <p:cNvSpPr/>
              <p:nvPr/>
            </p:nvSpPr>
            <p:spPr>
              <a:xfrm>
                <a:off x="1442153" y="2073832"/>
                <a:ext cx="881535" cy="88153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7150" tIns="57150" rIns="57150" bIns="57150" numCol="1" spcCol="1270" anchor="ctr" anchorCtr="0">
                <a:noAutofit/>
              </a:bodyPr>
              <a:lstStyle/>
              <a:p>
                <a:pPr lvl="0" algn="ctr" defTabSz="2000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4500" kern="1200" dirty="0" smtClean="0">
                    <a:solidFill>
                      <a:schemeClr val="bg1"/>
                    </a:solidFill>
                    <a:latin typeface="Arial Black" pitchFamily="34" charset="0"/>
                  </a:rPr>
                  <a:t>4</a:t>
                </a:r>
                <a:endParaRPr lang="en-US" sz="4500" kern="120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9336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3581400"/>
            <a:ext cx="9144000" cy="3276600"/>
          </a:xfrm>
          <a:prstGeom prst="rect">
            <a:avLst/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Diagram group"/>
          <p:cNvGrpSpPr/>
          <p:nvPr/>
        </p:nvGrpSpPr>
        <p:grpSpPr>
          <a:xfrm>
            <a:off x="847726" y="2596594"/>
            <a:ext cx="7448548" cy="1207613"/>
            <a:chOff x="6563" y="2840488"/>
            <a:chExt cx="7448548" cy="1207613"/>
          </a:xfrm>
          <a:scene3d>
            <a:camera prst="perspectiveLeft" zoom="91000">
              <a:rot lat="298856" lon="1501142" rev="26212"/>
            </a:camera>
            <a:lightRig rig="threePt" dir="t">
              <a:rot lat="0" lon="0" rev="20640000"/>
            </a:lightRig>
          </a:scene3d>
        </p:grpSpPr>
        <p:grpSp>
          <p:nvGrpSpPr>
            <p:cNvPr id="21" name="Group 20"/>
            <p:cNvGrpSpPr/>
            <p:nvPr/>
          </p:nvGrpSpPr>
          <p:grpSpPr>
            <a:xfrm>
              <a:off x="6563" y="2840488"/>
              <a:ext cx="1961703" cy="1177022"/>
              <a:chOff x="6563" y="2840488"/>
              <a:chExt cx="1961703" cy="1177022"/>
            </a:xfrm>
            <a:scene3d>
              <a:camera prst="perspectiveLeft" zoom="91000">
                <a:rot lat="298856" lon="1501142" rev="26212"/>
              </a:camera>
              <a:lightRig rig="threePt" dir="t">
                <a:rot lat="0" lon="0" rev="20640000"/>
              </a:lightRig>
            </a:scene3d>
          </p:grpSpPr>
          <p:sp>
            <p:nvSpPr>
              <p:cNvPr id="34" name="Bevel 33"/>
              <p:cNvSpPr/>
              <p:nvPr/>
            </p:nvSpPr>
            <p:spPr>
              <a:xfrm>
                <a:off x="6563" y="2840488"/>
                <a:ext cx="1961703" cy="1177022"/>
              </a:xfrm>
              <a:prstGeom prst="bevel">
                <a:avLst/>
              </a:prstGeom>
              <a:solidFill>
                <a:schemeClr val="bg2">
                  <a:lumMod val="50000"/>
                </a:schemeClr>
              </a:solidFill>
              <a:effectLst>
                <a:reflection blurRad="6350" stA="50000" endA="275" endPos="40000" dist="101600" dir="5400000" sy="-100000" algn="bl" rotWithShape="0"/>
              </a:effectLst>
              <a:sp3d extrusionH="234950" prstMaterial="metal">
                <a:bevelT w="101600" h="80600" prst="cross"/>
                <a:bevelB w="80600" h="80600" prst="relaxedInset"/>
                <a:extrusionClr>
                  <a:schemeClr val="bg1">
                    <a:lumMod val="75000"/>
                  </a:schemeClr>
                </a:extrusion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r>
                  <a:rPr lang="en-US" sz="4800" dirty="0" smtClean="0"/>
                  <a:t>1</a:t>
                </a:r>
                <a:endParaRPr lang="en-US" sz="4800" dirty="0"/>
              </a:p>
            </p:txBody>
          </p:sp>
          <p:sp>
            <p:nvSpPr>
              <p:cNvPr id="35" name="Flowchart: Terminator 4"/>
              <p:cNvSpPr/>
              <p:nvPr/>
            </p:nvSpPr>
            <p:spPr>
              <a:xfrm>
                <a:off x="99017" y="3012845"/>
                <a:ext cx="1776795" cy="83230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44780" tIns="144780" rIns="144780" bIns="144780" numCol="1" spcCol="1270" anchor="ctr" anchorCtr="0">
                <a:noAutofit/>
              </a:bodyPr>
              <a:lstStyle/>
              <a:p>
                <a:pPr lvl="0" algn="ctr" defTabSz="1689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800" kern="1200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2162862" y="3201174"/>
              <a:ext cx="412596" cy="486502"/>
              <a:chOff x="2162862" y="3201174"/>
              <a:chExt cx="412596" cy="486502"/>
            </a:xfrm>
            <a:scene3d>
              <a:camera prst="perspectiveLeft" zoom="91000">
                <a:rot lat="298856" lon="1501142" rev="26212"/>
              </a:camera>
              <a:lightRig rig="threePt" dir="t">
                <a:rot lat="0" lon="0" rev="20640000"/>
              </a:lightRig>
            </a:scene3d>
          </p:grpSpPr>
          <p:sp>
            <p:nvSpPr>
              <p:cNvPr id="32" name="Chevron 31"/>
              <p:cNvSpPr/>
              <p:nvPr/>
            </p:nvSpPr>
            <p:spPr>
              <a:xfrm rot="38377">
                <a:off x="2162862" y="3201174"/>
                <a:ext cx="412596" cy="486502"/>
              </a:xfrm>
              <a:prstGeom prst="chevron">
                <a:avLst/>
              </a:prstGeom>
              <a:solidFill>
                <a:schemeClr val="accent2">
                  <a:lumMod val="50000"/>
                </a:schemeClr>
              </a:solidFill>
              <a:sp3d z="-110000">
                <a:bevelT w="40600" h="20600" prst="relaxedInset"/>
              </a:sp3d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/>
            </p:style>
          </p:sp>
          <p:sp>
            <p:nvSpPr>
              <p:cNvPr id="33" name="Chevron 6"/>
              <p:cNvSpPr/>
              <p:nvPr/>
            </p:nvSpPr>
            <p:spPr>
              <a:xfrm rot="38377">
                <a:off x="2162866" y="3297783"/>
                <a:ext cx="288817" cy="291902"/>
              </a:xfrm>
              <a:prstGeom prst="rect">
                <a:avLst/>
              </a:prstGeom>
              <a:sp3d z="-11000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000" kern="120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746702" y="2871079"/>
              <a:ext cx="1961703" cy="1177022"/>
              <a:chOff x="2746702" y="2871079"/>
              <a:chExt cx="1961703" cy="1177022"/>
            </a:xfrm>
            <a:scene3d>
              <a:camera prst="perspectiveLeft" zoom="91000">
                <a:rot lat="298856" lon="1501142" rev="26212"/>
              </a:camera>
              <a:lightRig rig="threePt" dir="t">
                <a:rot lat="0" lon="0" rev="20640000"/>
              </a:lightRig>
            </a:scene3d>
          </p:grpSpPr>
          <p:sp>
            <p:nvSpPr>
              <p:cNvPr id="30" name="Bevel 29"/>
              <p:cNvSpPr/>
              <p:nvPr/>
            </p:nvSpPr>
            <p:spPr>
              <a:xfrm>
                <a:off x="2746702" y="2871079"/>
                <a:ext cx="1961703" cy="1177022"/>
              </a:xfrm>
              <a:prstGeom prst="bevel">
                <a:avLst/>
              </a:prstGeom>
              <a:solidFill>
                <a:schemeClr val="accent3">
                  <a:lumMod val="75000"/>
                </a:schemeClr>
              </a:solidFill>
              <a:effectLst>
                <a:reflection blurRad="6350" stA="50000" endA="275" endPos="40000" dist="101600" dir="5400000" sy="-100000" algn="bl" rotWithShape="0"/>
              </a:effectLst>
              <a:sp3d extrusionH="234950" prstMaterial="metal">
                <a:bevelT w="101600" h="80600" prst="cross"/>
                <a:bevelB w="80600" h="80600" prst="relaxedInset"/>
                <a:extrusionClr>
                  <a:schemeClr val="bg1">
                    <a:lumMod val="75000"/>
                  </a:schemeClr>
                </a:extrusion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r>
                  <a:rPr lang="en-US" sz="6000" dirty="0" smtClean="0"/>
                  <a:t>2</a:t>
                </a:r>
                <a:endParaRPr lang="en-US" sz="6000" dirty="0"/>
              </a:p>
            </p:txBody>
          </p:sp>
          <p:sp>
            <p:nvSpPr>
              <p:cNvPr id="31" name="Flowchart: Terminator 8"/>
              <p:cNvSpPr/>
              <p:nvPr/>
            </p:nvSpPr>
            <p:spPr>
              <a:xfrm>
                <a:off x="2839156" y="3043436"/>
                <a:ext cx="1776795" cy="83230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44780" tIns="144780" rIns="144780" bIns="144780" numCol="1" spcCol="1270" anchor="ctr" anchorCtr="0">
                <a:noAutofit/>
              </a:bodyPr>
              <a:lstStyle/>
              <a:p>
                <a:pPr lvl="0" algn="ctr" defTabSz="1689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800" kern="1200" dirty="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904656" y="3216339"/>
              <a:ext cx="416051" cy="486502"/>
              <a:chOff x="4904656" y="3216339"/>
              <a:chExt cx="416051" cy="486502"/>
            </a:xfrm>
            <a:scene3d>
              <a:camera prst="perspectiveLeft" zoom="91000">
                <a:rot lat="298856" lon="1501142" rev="26212"/>
              </a:camera>
              <a:lightRig rig="threePt" dir="t">
                <a:rot lat="0" lon="0" rev="20640000"/>
              </a:lightRig>
            </a:scene3d>
          </p:grpSpPr>
          <p:sp>
            <p:nvSpPr>
              <p:cNvPr id="28" name="Chevron 27"/>
              <p:cNvSpPr/>
              <p:nvPr/>
            </p:nvSpPr>
            <p:spPr>
              <a:xfrm>
                <a:off x="4904656" y="3216339"/>
                <a:ext cx="416051" cy="486502"/>
              </a:xfrm>
              <a:prstGeom prst="chevron">
                <a:avLst/>
              </a:prstGeom>
              <a:solidFill>
                <a:schemeClr val="accent2">
                  <a:lumMod val="50000"/>
                </a:schemeClr>
              </a:solidFill>
              <a:sp3d z="-110000">
                <a:bevelT w="40600" h="20600" prst="relaxedInset"/>
              </a:sp3d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/>
            </p:style>
          </p:sp>
          <p:sp>
            <p:nvSpPr>
              <p:cNvPr id="29" name="Chevron 10"/>
              <p:cNvSpPr/>
              <p:nvPr/>
            </p:nvSpPr>
            <p:spPr>
              <a:xfrm>
                <a:off x="4904656" y="3313639"/>
                <a:ext cx="291236" cy="291902"/>
              </a:xfrm>
              <a:prstGeom prst="rect">
                <a:avLst/>
              </a:prstGeom>
              <a:sp3d z="-11000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000" kern="120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5493408" y="2871079"/>
              <a:ext cx="1961703" cy="1177022"/>
              <a:chOff x="5493408" y="2871079"/>
              <a:chExt cx="1961703" cy="1177022"/>
            </a:xfrm>
            <a:scene3d>
              <a:camera prst="perspectiveLeft" zoom="91000">
                <a:rot lat="298856" lon="1501142" rev="26212"/>
              </a:camera>
              <a:lightRig rig="threePt" dir="t">
                <a:rot lat="0" lon="0" rev="20640000"/>
              </a:lightRig>
            </a:scene3d>
          </p:grpSpPr>
          <p:sp>
            <p:nvSpPr>
              <p:cNvPr id="26" name="Bevel 25"/>
              <p:cNvSpPr/>
              <p:nvPr/>
            </p:nvSpPr>
            <p:spPr>
              <a:xfrm>
                <a:off x="5493408" y="2871079"/>
                <a:ext cx="1961703" cy="1177022"/>
              </a:xfrm>
              <a:prstGeom prst="bevel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6350" stA="50000" endA="275" endPos="40000" dist="101600" dir="5400000" sy="-100000" algn="bl" rotWithShape="0"/>
              </a:effectLst>
              <a:sp3d extrusionH="234950" prstMaterial="metal">
                <a:bevelT w="101600" h="80600" prst="cross"/>
                <a:bevelB w="80600" h="80600" prst="relaxedInset"/>
                <a:extrusionClr>
                  <a:schemeClr val="bg1">
                    <a:lumMod val="75000"/>
                  </a:schemeClr>
                </a:extrusion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r>
                  <a:rPr lang="en-US" sz="6600" dirty="0" smtClean="0"/>
                  <a:t>3</a:t>
                </a:r>
                <a:endParaRPr lang="en-US" sz="6600" dirty="0"/>
              </a:p>
            </p:txBody>
          </p:sp>
          <p:sp>
            <p:nvSpPr>
              <p:cNvPr id="27" name="Flowchart: Terminator 12"/>
              <p:cNvSpPr/>
              <p:nvPr/>
            </p:nvSpPr>
            <p:spPr>
              <a:xfrm>
                <a:off x="5585862" y="3043436"/>
                <a:ext cx="1776795" cy="83230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44780" tIns="144780" rIns="144780" bIns="144780" numCol="1" spcCol="1270" anchor="ctr" anchorCtr="0">
                <a:noAutofit/>
              </a:bodyPr>
              <a:lstStyle/>
              <a:p>
                <a:pPr lvl="0" algn="ctr" defTabSz="1689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800" kern="1200" dirty="0"/>
              </a:p>
            </p:txBody>
          </p:sp>
        </p:grpSp>
      </p:grpSp>
      <p:sp>
        <p:nvSpPr>
          <p:cNvPr id="4" name="Freeform 33"/>
          <p:cNvSpPr>
            <a:spLocks noEditPoints="1"/>
          </p:cNvSpPr>
          <p:nvPr/>
        </p:nvSpPr>
        <p:spPr bwMode="auto">
          <a:xfrm>
            <a:off x="762000" y="1905000"/>
            <a:ext cx="695325" cy="2159000"/>
          </a:xfrm>
          <a:custGeom>
            <a:avLst/>
            <a:gdLst/>
            <a:ahLst/>
            <a:cxnLst>
              <a:cxn ang="0">
                <a:pos x="182" y="188"/>
              </a:cxn>
              <a:cxn ang="0">
                <a:pos x="170" y="170"/>
              </a:cxn>
              <a:cxn ang="0">
                <a:pos x="166" y="168"/>
              </a:cxn>
              <a:cxn ang="0">
                <a:pos x="164" y="160"/>
              </a:cxn>
              <a:cxn ang="0">
                <a:pos x="158" y="150"/>
              </a:cxn>
              <a:cxn ang="0">
                <a:pos x="150" y="138"/>
              </a:cxn>
              <a:cxn ang="0">
                <a:pos x="140" y="122"/>
              </a:cxn>
              <a:cxn ang="0">
                <a:pos x="108" y="104"/>
              </a:cxn>
              <a:cxn ang="0">
                <a:pos x="118" y="82"/>
              </a:cxn>
              <a:cxn ang="0">
                <a:pos x="122" y="64"/>
              </a:cxn>
              <a:cxn ang="0">
                <a:pos x="122" y="64"/>
              </a:cxn>
              <a:cxn ang="0">
                <a:pos x="126" y="48"/>
              </a:cxn>
              <a:cxn ang="0">
                <a:pos x="128" y="24"/>
              </a:cxn>
              <a:cxn ang="0">
                <a:pos x="124" y="10"/>
              </a:cxn>
              <a:cxn ang="0">
                <a:pos x="106" y="6"/>
              </a:cxn>
              <a:cxn ang="0">
                <a:pos x="86" y="2"/>
              </a:cxn>
              <a:cxn ang="0">
                <a:pos x="66" y="14"/>
              </a:cxn>
              <a:cxn ang="0">
                <a:pos x="56" y="42"/>
              </a:cxn>
              <a:cxn ang="0">
                <a:pos x="56" y="60"/>
              </a:cxn>
              <a:cxn ang="0">
                <a:pos x="60" y="72"/>
              </a:cxn>
              <a:cxn ang="0">
                <a:pos x="60" y="86"/>
              </a:cxn>
              <a:cxn ang="0">
                <a:pos x="52" y="92"/>
              </a:cxn>
              <a:cxn ang="0">
                <a:pos x="20" y="108"/>
              </a:cxn>
              <a:cxn ang="0">
                <a:pos x="2" y="148"/>
              </a:cxn>
              <a:cxn ang="0">
                <a:pos x="22" y="220"/>
              </a:cxn>
              <a:cxn ang="0">
                <a:pos x="20" y="256"/>
              </a:cxn>
              <a:cxn ang="0">
                <a:pos x="4" y="350"/>
              </a:cxn>
              <a:cxn ang="0">
                <a:pos x="12" y="374"/>
              </a:cxn>
              <a:cxn ang="0">
                <a:pos x="24" y="402"/>
              </a:cxn>
              <a:cxn ang="0">
                <a:pos x="22" y="514"/>
              </a:cxn>
              <a:cxn ang="0">
                <a:pos x="28" y="604"/>
              </a:cxn>
              <a:cxn ang="0">
                <a:pos x="34" y="634"/>
              </a:cxn>
              <a:cxn ang="0">
                <a:pos x="34" y="660"/>
              </a:cxn>
              <a:cxn ang="0">
                <a:pos x="44" y="682"/>
              </a:cxn>
              <a:cxn ang="0">
                <a:pos x="76" y="676"/>
              </a:cxn>
              <a:cxn ang="0">
                <a:pos x="68" y="646"/>
              </a:cxn>
              <a:cxn ang="0">
                <a:pos x="72" y="622"/>
              </a:cxn>
              <a:cxn ang="0">
                <a:pos x="82" y="630"/>
              </a:cxn>
              <a:cxn ang="0">
                <a:pos x="136" y="636"/>
              </a:cxn>
              <a:cxn ang="0">
                <a:pos x="124" y="624"/>
              </a:cxn>
              <a:cxn ang="0">
                <a:pos x="94" y="604"/>
              </a:cxn>
              <a:cxn ang="0">
                <a:pos x="90" y="584"/>
              </a:cxn>
              <a:cxn ang="0">
                <a:pos x="94" y="572"/>
              </a:cxn>
              <a:cxn ang="0">
                <a:pos x="126" y="448"/>
              </a:cxn>
              <a:cxn ang="0">
                <a:pos x="138" y="362"/>
              </a:cxn>
              <a:cxn ang="0">
                <a:pos x="150" y="316"/>
              </a:cxn>
              <a:cxn ang="0">
                <a:pos x="142" y="262"/>
              </a:cxn>
              <a:cxn ang="0">
                <a:pos x="148" y="248"/>
              </a:cxn>
              <a:cxn ang="0">
                <a:pos x="162" y="232"/>
              </a:cxn>
              <a:cxn ang="0">
                <a:pos x="194" y="230"/>
              </a:cxn>
              <a:cxn ang="0">
                <a:pos x="124" y="190"/>
              </a:cxn>
            </a:cxnLst>
            <a:rect l="0" t="0" r="r" b="b"/>
            <a:pathLst>
              <a:path w="198" h="688">
                <a:moveTo>
                  <a:pt x="196" y="210"/>
                </a:moveTo>
                <a:lnTo>
                  <a:pt x="198" y="206"/>
                </a:lnTo>
                <a:lnTo>
                  <a:pt x="186" y="192"/>
                </a:lnTo>
                <a:lnTo>
                  <a:pt x="182" y="188"/>
                </a:lnTo>
                <a:lnTo>
                  <a:pt x="176" y="184"/>
                </a:lnTo>
                <a:lnTo>
                  <a:pt x="176" y="180"/>
                </a:lnTo>
                <a:lnTo>
                  <a:pt x="170" y="176"/>
                </a:lnTo>
                <a:lnTo>
                  <a:pt x="170" y="170"/>
                </a:lnTo>
                <a:lnTo>
                  <a:pt x="166" y="170"/>
                </a:lnTo>
                <a:lnTo>
                  <a:pt x="166" y="170"/>
                </a:lnTo>
                <a:lnTo>
                  <a:pt x="166" y="170"/>
                </a:lnTo>
                <a:lnTo>
                  <a:pt x="166" y="168"/>
                </a:lnTo>
                <a:lnTo>
                  <a:pt x="166" y="168"/>
                </a:lnTo>
                <a:lnTo>
                  <a:pt x="168" y="164"/>
                </a:lnTo>
                <a:lnTo>
                  <a:pt x="164" y="164"/>
                </a:lnTo>
                <a:lnTo>
                  <a:pt x="164" y="160"/>
                </a:lnTo>
                <a:lnTo>
                  <a:pt x="160" y="160"/>
                </a:lnTo>
                <a:lnTo>
                  <a:pt x="160" y="156"/>
                </a:lnTo>
                <a:lnTo>
                  <a:pt x="160" y="156"/>
                </a:lnTo>
                <a:lnTo>
                  <a:pt x="158" y="150"/>
                </a:lnTo>
                <a:lnTo>
                  <a:pt x="158" y="150"/>
                </a:lnTo>
                <a:lnTo>
                  <a:pt x="154" y="142"/>
                </a:lnTo>
                <a:lnTo>
                  <a:pt x="154" y="142"/>
                </a:lnTo>
                <a:lnTo>
                  <a:pt x="150" y="138"/>
                </a:lnTo>
                <a:lnTo>
                  <a:pt x="150" y="138"/>
                </a:lnTo>
                <a:lnTo>
                  <a:pt x="152" y="130"/>
                </a:lnTo>
                <a:lnTo>
                  <a:pt x="146" y="124"/>
                </a:lnTo>
                <a:lnTo>
                  <a:pt x="140" y="122"/>
                </a:lnTo>
                <a:lnTo>
                  <a:pt x="122" y="114"/>
                </a:lnTo>
                <a:lnTo>
                  <a:pt x="112" y="110"/>
                </a:lnTo>
                <a:lnTo>
                  <a:pt x="110" y="110"/>
                </a:lnTo>
                <a:lnTo>
                  <a:pt x="108" y="104"/>
                </a:lnTo>
                <a:lnTo>
                  <a:pt x="106" y="98"/>
                </a:lnTo>
                <a:lnTo>
                  <a:pt x="106" y="98"/>
                </a:lnTo>
                <a:lnTo>
                  <a:pt x="110" y="92"/>
                </a:lnTo>
                <a:lnTo>
                  <a:pt x="118" y="82"/>
                </a:lnTo>
                <a:lnTo>
                  <a:pt x="120" y="78"/>
                </a:lnTo>
                <a:lnTo>
                  <a:pt x="120" y="72"/>
                </a:lnTo>
                <a:lnTo>
                  <a:pt x="122" y="70"/>
                </a:lnTo>
                <a:lnTo>
                  <a:pt x="122" y="64"/>
                </a:lnTo>
                <a:lnTo>
                  <a:pt x="124" y="62"/>
                </a:lnTo>
                <a:lnTo>
                  <a:pt x="124" y="56"/>
                </a:lnTo>
                <a:lnTo>
                  <a:pt x="124" y="62"/>
                </a:lnTo>
                <a:lnTo>
                  <a:pt x="122" y="64"/>
                </a:lnTo>
                <a:lnTo>
                  <a:pt x="126" y="58"/>
                </a:lnTo>
                <a:lnTo>
                  <a:pt x="126" y="54"/>
                </a:lnTo>
                <a:lnTo>
                  <a:pt x="126" y="54"/>
                </a:lnTo>
                <a:lnTo>
                  <a:pt x="126" y="48"/>
                </a:lnTo>
                <a:lnTo>
                  <a:pt x="126" y="48"/>
                </a:lnTo>
                <a:lnTo>
                  <a:pt x="130" y="40"/>
                </a:lnTo>
                <a:lnTo>
                  <a:pt x="130" y="32"/>
                </a:lnTo>
                <a:lnTo>
                  <a:pt x="128" y="24"/>
                </a:lnTo>
                <a:lnTo>
                  <a:pt x="128" y="16"/>
                </a:lnTo>
                <a:lnTo>
                  <a:pt x="128" y="16"/>
                </a:lnTo>
                <a:lnTo>
                  <a:pt x="126" y="14"/>
                </a:lnTo>
                <a:lnTo>
                  <a:pt x="124" y="10"/>
                </a:lnTo>
                <a:lnTo>
                  <a:pt x="124" y="10"/>
                </a:lnTo>
                <a:lnTo>
                  <a:pt x="116" y="6"/>
                </a:lnTo>
                <a:lnTo>
                  <a:pt x="112" y="6"/>
                </a:lnTo>
                <a:lnTo>
                  <a:pt x="106" y="6"/>
                </a:lnTo>
                <a:lnTo>
                  <a:pt x="104" y="6"/>
                </a:lnTo>
                <a:lnTo>
                  <a:pt x="100" y="0"/>
                </a:lnTo>
                <a:lnTo>
                  <a:pt x="92" y="0"/>
                </a:lnTo>
                <a:lnTo>
                  <a:pt x="86" y="2"/>
                </a:lnTo>
                <a:lnTo>
                  <a:pt x="80" y="6"/>
                </a:lnTo>
                <a:lnTo>
                  <a:pt x="72" y="10"/>
                </a:lnTo>
                <a:lnTo>
                  <a:pt x="72" y="10"/>
                </a:lnTo>
                <a:lnTo>
                  <a:pt x="66" y="14"/>
                </a:lnTo>
                <a:lnTo>
                  <a:pt x="66" y="14"/>
                </a:lnTo>
                <a:lnTo>
                  <a:pt x="60" y="20"/>
                </a:lnTo>
                <a:lnTo>
                  <a:pt x="58" y="30"/>
                </a:lnTo>
                <a:lnTo>
                  <a:pt x="56" y="42"/>
                </a:lnTo>
                <a:lnTo>
                  <a:pt x="56" y="48"/>
                </a:lnTo>
                <a:lnTo>
                  <a:pt x="54" y="50"/>
                </a:lnTo>
                <a:lnTo>
                  <a:pt x="54" y="56"/>
                </a:lnTo>
                <a:lnTo>
                  <a:pt x="56" y="60"/>
                </a:lnTo>
                <a:lnTo>
                  <a:pt x="58" y="66"/>
                </a:lnTo>
                <a:lnTo>
                  <a:pt x="58" y="70"/>
                </a:lnTo>
                <a:lnTo>
                  <a:pt x="60" y="70"/>
                </a:lnTo>
                <a:lnTo>
                  <a:pt x="60" y="72"/>
                </a:lnTo>
                <a:lnTo>
                  <a:pt x="62" y="76"/>
                </a:lnTo>
                <a:lnTo>
                  <a:pt x="64" y="80"/>
                </a:lnTo>
                <a:lnTo>
                  <a:pt x="62" y="80"/>
                </a:lnTo>
                <a:lnTo>
                  <a:pt x="60" y="86"/>
                </a:lnTo>
                <a:lnTo>
                  <a:pt x="60" y="86"/>
                </a:lnTo>
                <a:lnTo>
                  <a:pt x="58" y="86"/>
                </a:lnTo>
                <a:lnTo>
                  <a:pt x="56" y="92"/>
                </a:lnTo>
                <a:lnTo>
                  <a:pt x="52" y="92"/>
                </a:lnTo>
                <a:lnTo>
                  <a:pt x="48" y="98"/>
                </a:lnTo>
                <a:lnTo>
                  <a:pt x="40" y="100"/>
                </a:lnTo>
                <a:lnTo>
                  <a:pt x="32" y="104"/>
                </a:lnTo>
                <a:lnTo>
                  <a:pt x="20" y="108"/>
                </a:lnTo>
                <a:lnTo>
                  <a:pt x="12" y="110"/>
                </a:lnTo>
                <a:lnTo>
                  <a:pt x="8" y="116"/>
                </a:lnTo>
                <a:lnTo>
                  <a:pt x="4" y="126"/>
                </a:lnTo>
                <a:lnTo>
                  <a:pt x="2" y="148"/>
                </a:lnTo>
                <a:lnTo>
                  <a:pt x="4" y="164"/>
                </a:lnTo>
                <a:lnTo>
                  <a:pt x="6" y="176"/>
                </a:lnTo>
                <a:lnTo>
                  <a:pt x="12" y="192"/>
                </a:lnTo>
                <a:lnTo>
                  <a:pt x="22" y="220"/>
                </a:lnTo>
                <a:lnTo>
                  <a:pt x="22" y="226"/>
                </a:lnTo>
                <a:lnTo>
                  <a:pt x="22" y="236"/>
                </a:lnTo>
                <a:lnTo>
                  <a:pt x="22" y="246"/>
                </a:lnTo>
                <a:lnTo>
                  <a:pt x="20" y="256"/>
                </a:lnTo>
                <a:lnTo>
                  <a:pt x="18" y="272"/>
                </a:lnTo>
                <a:lnTo>
                  <a:pt x="12" y="290"/>
                </a:lnTo>
                <a:lnTo>
                  <a:pt x="8" y="314"/>
                </a:lnTo>
                <a:lnTo>
                  <a:pt x="4" y="350"/>
                </a:lnTo>
                <a:lnTo>
                  <a:pt x="0" y="372"/>
                </a:lnTo>
                <a:lnTo>
                  <a:pt x="6" y="374"/>
                </a:lnTo>
                <a:lnTo>
                  <a:pt x="8" y="374"/>
                </a:lnTo>
                <a:lnTo>
                  <a:pt x="12" y="374"/>
                </a:lnTo>
                <a:lnTo>
                  <a:pt x="18" y="374"/>
                </a:lnTo>
                <a:lnTo>
                  <a:pt x="20" y="374"/>
                </a:lnTo>
                <a:lnTo>
                  <a:pt x="22" y="382"/>
                </a:lnTo>
                <a:lnTo>
                  <a:pt x="24" y="402"/>
                </a:lnTo>
                <a:lnTo>
                  <a:pt x="28" y="420"/>
                </a:lnTo>
                <a:lnTo>
                  <a:pt x="26" y="452"/>
                </a:lnTo>
                <a:lnTo>
                  <a:pt x="26" y="470"/>
                </a:lnTo>
                <a:lnTo>
                  <a:pt x="22" y="514"/>
                </a:lnTo>
                <a:lnTo>
                  <a:pt x="24" y="540"/>
                </a:lnTo>
                <a:lnTo>
                  <a:pt x="24" y="574"/>
                </a:lnTo>
                <a:lnTo>
                  <a:pt x="28" y="582"/>
                </a:lnTo>
                <a:lnTo>
                  <a:pt x="28" y="604"/>
                </a:lnTo>
                <a:lnTo>
                  <a:pt x="26" y="608"/>
                </a:lnTo>
                <a:lnTo>
                  <a:pt x="26" y="616"/>
                </a:lnTo>
                <a:lnTo>
                  <a:pt x="26" y="622"/>
                </a:lnTo>
                <a:lnTo>
                  <a:pt x="34" y="634"/>
                </a:lnTo>
                <a:lnTo>
                  <a:pt x="34" y="634"/>
                </a:lnTo>
                <a:lnTo>
                  <a:pt x="32" y="638"/>
                </a:lnTo>
                <a:lnTo>
                  <a:pt x="32" y="648"/>
                </a:lnTo>
                <a:lnTo>
                  <a:pt x="34" y="660"/>
                </a:lnTo>
                <a:lnTo>
                  <a:pt x="32" y="666"/>
                </a:lnTo>
                <a:lnTo>
                  <a:pt x="30" y="668"/>
                </a:lnTo>
                <a:lnTo>
                  <a:pt x="30" y="674"/>
                </a:lnTo>
                <a:lnTo>
                  <a:pt x="44" y="682"/>
                </a:lnTo>
                <a:lnTo>
                  <a:pt x="54" y="688"/>
                </a:lnTo>
                <a:lnTo>
                  <a:pt x="62" y="688"/>
                </a:lnTo>
                <a:lnTo>
                  <a:pt x="72" y="686"/>
                </a:lnTo>
                <a:lnTo>
                  <a:pt x="76" y="676"/>
                </a:lnTo>
                <a:lnTo>
                  <a:pt x="74" y="670"/>
                </a:lnTo>
                <a:lnTo>
                  <a:pt x="72" y="666"/>
                </a:lnTo>
                <a:lnTo>
                  <a:pt x="70" y="652"/>
                </a:lnTo>
                <a:lnTo>
                  <a:pt x="68" y="646"/>
                </a:lnTo>
                <a:lnTo>
                  <a:pt x="64" y="638"/>
                </a:lnTo>
                <a:lnTo>
                  <a:pt x="58" y="636"/>
                </a:lnTo>
                <a:lnTo>
                  <a:pt x="66" y="638"/>
                </a:lnTo>
                <a:lnTo>
                  <a:pt x="72" y="622"/>
                </a:lnTo>
                <a:lnTo>
                  <a:pt x="70" y="628"/>
                </a:lnTo>
                <a:lnTo>
                  <a:pt x="72" y="628"/>
                </a:lnTo>
                <a:lnTo>
                  <a:pt x="72" y="626"/>
                </a:lnTo>
                <a:lnTo>
                  <a:pt x="82" y="630"/>
                </a:lnTo>
                <a:lnTo>
                  <a:pt x="88" y="636"/>
                </a:lnTo>
                <a:lnTo>
                  <a:pt x="110" y="640"/>
                </a:lnTo>
                <a:lnTo>
                  <a:pt x="130" y="640"/>
                </a:lnTo>
                <a:lnTo>
                  <a:pt x="136" y="636"/>
                </a:lnTo>
                <a:lnTo>
                  <a:pt x="136" y="634"/>
                </a:lnTo>
                <a:lnTo>
                  <a:pt x="134" y="632"/>
                </a:lnTo>
                <a:lnTo>
                  <a:pt x="132" y="628"/>
                </a:lnTo>
                <a:lnTo>
                  <a:pt x="124" y="624"/>
                </a:lnTo>
                <a:lnTo>
                  <a:pt x="112" y="618"/>
                </a:lnTo>
                <a:lnTo>
                  <a:pt x="110" y="616"/>
                </a:lnTo>
                <a:lnTo>
                  <a:pt x="100" y="612"/>
                </a:lnTo>
                <a:lnTo>
                  <a:pt x="94" y="604"/>
                </a:lnTo>
                <a:lnTo>
                  <a:pt x="96" y="604"/>
                </a:lnTo>
                <a:lnTo>
                  <a:pt x="90" y="588"/>
                </a:lnTo>
                <a:lnTo>
                  <a:pt x="90" y="586"/>
                </a:lnTo>
                <a:lnTo>
                  <a:pt x="90" y="584"/>
                </a:lnTo>
                <a:lnTo>
                  <a:pt x="94" y="582"/>
                </a:lnTo>
                <a:lnTo>
                  <a:pt x="94" y="578"/>
                </a:lnTo>
                <a:lnTo>
                  <a:pt x="94" y="578"/>
                </a:lnTo>
                <a:lnTo>
                  <a:pt x="94" y="572"/>
                </a:lnTo>
                <a:lnTo>
                  <a:pt x="94" y="572"/>
                </a:lnTo>
                <a:lnTo>
                  <a:pt x="100" y="548"/>
                </a:lnTo>
                <a:lnTo>
                  <a:pt x="116" y="490"/>
                </a:lnTo>
                <a:lnTo>
                  <a:pt x="126" y="448"/>
                </a:lnTo>
                <a:lnTo>
                  <a:pt x="138" y="386"/>
                </a:lnTo>
                <a:lnTo>
                  <a:pt x="138" y="376"/>
                </a:lnTo>
                <a:lnTo>
                  <a:pt x="138" y="364"/>
                </a:lnTo>
                <a:lnTo>
                  <a:pt x="138" y="362"/>
                </a:lnTo>
                <a:lnTo>
                  <a:pt x="144" y="374"/>
                </a:lnTo>
                <a:lnTo>
                  <a:pt x="148" y="376"/>
                </a:lnTo>
                <a:lnTo>
                  <a:pt x="152" y="370"/>
                </a:lnTo>
                <a:lnTo>
                  <a:pt x="150" y="316"/>
                </a:lnTo>
                <a:lnTo>
                  <a:pt x="148" y="292"/>
                </a:lnTo>
                <a:lnTo>
                  <a:pt x="150" y="290"/>
                </a:lnTo>
                <a:lnTo>
                  <a:pt x="142" y="270"/>
                </a:lnTo>
                <a:lnTo>
                  <a:pt x="142" y="262"/>
                </a:lnTo>
                <a:lnTo>
                  <a:pt x="144" y="258"/>
                </a:lnTo>
                <a:lnTo>
                  <a:pt x="144" y="250"/>
                </a:lnTo>
                <a:lnTo>
                  <a:pt x="144" y="248"/>
                </a:lnTo>
                <a:lnTo>
                  <a:pt x="148" y="248"/>
                </a:lnTo>
                <a:lnTo>
                  <a:pt x="150" y="244"/>
                </a:lnTo>
                <a:lnTo>
                  <a:pt x="152" y="244"/>
                </a:lnTo>
                <a:lnTo>
                  <a:pt x="150" y="232"/>
                </a:lnTo>
                <a:lnTo>
                  <a:pt x="162" y="232"/>
                </a:lnTo>
                <a:lnTo>
                  <a:pt x="168" y="234"/>
                </a:lnTo>
                <a:lnTo>
                  <a:pt x="180" y="234"/>
                </a:lnTo>
                <a:lnTo>
                  <a:pt x="188" y="232"/>
                </a:lnTo>
                <a:lnTo>
                  <a:pt x="194" y="230"/>
                </a:lnTo>
                <a:lnTo>
                  <a:pt x="196" y="220"/>
                </a:lnTo>
                <a:lnTo>
                  <a:pt x="198" y="212"/>
                </a:lnTo>
                <a:lnTo>
                  <a:pt x="196" y="210"/>
                </a:lnTo>
                <a:close/>
                <a:moveTo>
                  <a:pt x="124" y="190"/>
                </a:moveTo>
                <a:lnTo>
                  <a:pt x="126" y="190"/>
                </a:lnTo>
                <a:lnTo>
                  <a:pt x="130" y="192"/>
                </a:lnTo>
                <a:lnTo>
                  <a:pt x="124" y="19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0" y="40386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Your text here. Your text here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43434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Your text here. Your text here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4495006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Your text here. Your text here</a:t>
            </a:r>
            <a:endParaRPr lang="en-US" sz="2400" dirty="0"/>
          </a:p>
        </p:txBody>
      </p:sp>
      <p:grpSp>
        <p:nvGrpSpPr>
          <p:cNvPr id="8" name="Group 11"/>
          <p:cNvGrpSpPr/>
          <p:nvPr/>
        </p:nvGrpSpPr>
        <p:grpSpPr>
          <a:xfrm>
            <a:off x="2132806" y="4038600"/>
            <a:ext cx="1524794" cy="1600994"/>
            <a:chOff x="1904206" y="4343400"/>
            <a:chExt cx="1524794" cy="1600994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1104900" y="5143500"/>
              <a:ext cx="1600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905000" y="4343400"/>
              <a:ext cx="1524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2"/>
          <p:cNvGrpSpPr/>
          <p:nvPr/>
        </p:nvGrpSpPr>
        <p:grpSpPr>
          <a:xfrm>
            <a:off x="4191000" y="4267200"/>
            <a:ext cx="1524794" cy="1600994"/>
            <a:chOff x="1904206" y="4343400"/>
            <a:chExt cx="1524794" cy="1600994"/>
          </a:xfrm>
        </p:grpSpPr>
        <p:cxnSp>
          <p:nvCxnSpPr>
            <p:cNvPr id="14" name="Straight Connector 13"/>
            <p:cNvCxnSpPr/>
            <p:nvPr/>
          </p:nvCxnSpPr>
          <p:spPr>
            <a:xfrm rot="5400000">
              <a:off x="1104900" y="5143500"/>
              <a:ext cx="1600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05000" y="4343400"/>
              <a:ext cx="1524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5"/>
          <p:cNvGrpSpPr/>
          <p:nvPr/>
        </p:nvGrpSpPr>
        <p:grpSpPr>
          <a:xfrm>
            <a:off x="6172200" y="4418806"/>
            <a:ext cx="1524794" cy="1600994"/>
            <a:chOff x="1904206" y="4343400"/>
            <a:chExt cx="1524794" cy="1600994"/>
          </a:xfrm>
        </p:grpSpPr>
        <p:cxnSp>
          <p:nvCxnSpPr>
            <p:cNvPr id="17" name="Straight Connector 16"/>
            <p:cNvCxnSpPr/>
            <p:nvPr/>
          </p:nvCxnSpPr>
          <p:spPr>
            <a:xfrm rot="5400000">
              <a:off x="1104900" y="5143500"/>
              <a:ext cx="1600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905000" y="4343400"/>
              <a:ext cx="1524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Franklin Gothic Medium Cond" pitchFamily="34" charset="0"/>
              </a:rPr>
              <a:t>One leading to the other</a:t>
            </a:r>
            <a:endParaRPr lang="en-US" sz="4000" dirty="0"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3535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Franklin Gothic Medium Cond" pitchFamily="34" charset="0"/>
              </a:rPr>
              <a:t>Using templates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30656"/>
            <a:ext cx="8229600" cy="486542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To use the diagram templates as part of an existing presentation, we suggest the following method:</a:t>
            </a:r>
          </a:p>
          <a:p>
            <a:pPr eaLnBrk="1" hangingPunct="1">
              <a:defRPr/>
            </a:pPr>
            <a:r>
              <a:rPr lang="en-US" dirty="0" smtClean="0"/>
              <a:t>Go to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Home&gt; New Slide&gt; Reuse slides&gt; Browse file</a:t>
            </a:r>
            <a:r>
              <a:rPr lang="en-US" dirty="0" smtClean="0"/>
              <a:t> option</a:t>
            </a:r>
          </a:p>
          <a:p>
            <a:pPr eaLnBrk="1" hangingPunct="1">
              <a:defRPr/>
            </a:pPr>
            <a:r>
              <a:rPr lang="en-US" dirty="0" smtClean="0"/>
              <a:t>Click on the diagram template you want to insert</a:t>
            </a:r>
          </a:p>
          <a:p>
            <a:pPr eaLnBrk="1" hangingPunct="1">
              <a:defRPr/>
            </a:pPr>
            <a:r>
              <a:rPr lang="en-US" dirty="0" smtClean="0"/>
              <a:t>Ensure you tick the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Keep source formatting</a:t>
            </a:r>
            <a:r>
              <a:rPr lang="en-US" dirty="0" smtClean="0"/>
              <a:t> box at the bottom of the menu bar</a:t>
            </a:r>
          </a:p>
          <a:p>
            <a:pPr eaLnBrk="1" hangingPunct="1">
              <a:defRPr/>
            </a:pPr>
            <a:r>
              <a:rPr lang="en-US" dirty="0" smtClean="0"/>
              <a:t>Change the text to suit your presentation and insert your company logo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543800" cy="639763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latin typeface="Franklin Gothic Book" pitchFamily="34" charset="0"/>
              </a:rPr>
              <a:t>Presentation Process Diagram Templates  </a:t>
            </a:r>
            <a:br>
              <a:rPr lang="en-US" sz="2400" dirty="0" smtClean="0">
                <a:latin typeface="Franklin Gothic Book" pitchFamily="34" charset="0"/>
              </a:rPr>
            </a:br>
            <a:r>
              <a:rPr lang="en-US" sz="2400" dirty="0" smtClean="0">
                <a:latin typeface="Franklin Gothic Book" pitchFamily="34" charset="0"/>
              </a:rPr>
              <a:t>License Terms and Use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867400"/>
          </a:xfrm>
        </p:spPr>
        <p:txBody>
          <a:bodyPr>
            <a:noAutofit/>
          </a:bodyPr>
          <a:lstStyle/>
          <a:p>
            <a:pPr>
              <a:buFont typeface="Arial" charset="0"/>
              <a:buNone/>
              <a:defRPr/>
            </a:pPr>
            <a:r>
              <a:rPr lang="en-US" sz="1400" b="1" dirty="0" smtClean="0"/>
              <a:t>Terms </a:t>
            </a:r>
            <a:r>
              <a:rPr lang="en-US" sz="1400" b="1" dirty="0" smtClean="0"/>
              <a:t>and Conditions</a:t>
            </a:r>
            <a:endParaRPr lang="en-US" sz="1400" dirty="0" smtClean="0"/>
          </a:p>
          <a:p>
            <a:pPr>
              <a:defRPr/>
            </a:pPr>
            <a:r>
              <a:rPr lang="en-US" sz="1400" b="1" dirty="0" smtClean="0"/>
              <a:t>Presentation Process content </a:t>
            </a:r>
            <a:r>
              <a:rPr lang="en-US" sz="1400" dirty="0" smtClean="0"/>
              <a:t>in the following text means any backgrounds, images, tiles, designs, templates, presentations, or any other products you download from </a:t>
            </a:r>
            <a:r>
              <a:rPr lang="en-US" sz="1400" b="1" dirty="0" smtClean="0"/>
              <a:t>Presentation-Process </a:t>
            </a:r>
            <a:r>
              <a:rPr lang="en-US" sz="1400" dirty="0" smtClean="0"/>
              <a:t>.com.</a:t>
            </a:r>
          </a:p>
          <a:p>
            <a:pPr>
              <a:buFont typeface="Arial" charset="0"/>
              <a:buNone/>
              <a:defRPr/>
            </a:pPr>
            <a:r>
              <a:rPr lang="en-US" sz="1400" dirty="0" smtClean="0"/>
              <a:t>Under this License, you </a:t>
            </a:r>
            <a:r>
              <a:rPr lang="en-US" sz="1400" b="1" dirty="0" smtClean="0"/>
              <a:t>MAY</a:t>
            </a:r>
            <a:r>
              <a:rPr lang="en-US" sz="1400" dirty="0" smtClean="0"/>
              <a:t> use </a:t>
            </a:r>
            <a:r>
              <a:rPr lang="en-US" sz="1400" b="1" dirty="0" smtClean="0"/>
              <a:t>Presentation Process </a:t>
            </a:r>
            <a:r>
              <a:rPr lang="en-US" sz="1400" dirty="0" smtClean="0"/>
              <a:t>content royalty-free:</a:t>
            </a:r>
          </a:p>
          <a:p>
            <a:pPr>
              <a:defRPr/>
            </a:pPr>
            <a:r>
              <a:rPr lang="en-US" sz="1400" dirty="0" smtClean="0"/>
              <a:t>In your own personal, non-profit projects for creation of presentations/brochures/training material</a:t>
            </a:r>
          </a:p>
          <a:p>
            <a:pPr>
              <a:defRPr/>
            </a:pPr>
            <a:r>
              <a:rPr lang="en-US" sz="1400" dirty="0" smtClean="0"/>
              <a:t>In your own presentations or broadcasts intended for personal, or non-profit use. </a:t>
            </a:r>
          </a:p>
          <a:p>
            <a:pPr>
              <a:defRPr/>
            </a:pPr>
            <a:r>
              <a:rPr lang="en-US" sz="1400" dirty="0" smtClean="0"/>
              <a:t>In your own print, broadcast or video use for any in-house publication or transmission but not broadcast or distributed to the general public </a:t>
            </a:r>
          </a:p>
          <a:p>
            <a:pPr>
              <a:defRPr/>
            </a:pPr>
            <a:r>
              <a:rPr lang="en-US" sz="1400" dirty="0" smtClean="0"/>
              <a:t>Uses accepted include business presentations / training material created by one or more persons and delivered by one or more persons within same organization.</a:t>
            </a:r>
          </a:p>
          <a:p>
            <a:pPr>
              <a:buFont typeface="Arial" charset="0"/>
              <a:buNone/>
              <a:defRPr/>
            </a:pPr>
            <a:r>
              <a:rPr lang="en-US" sz="1400" dirty="0" smtClean="0"/>
              <a:t>Under this License you </a:t>
            </a:r>
            <a:r>
              <a:rPr lang="en-US" sz="1400" b="1" dirty="0" smtClean="0"/>
              <a:t>MAY NOT</a:t>
            </a:r>
            <a:r>
              <a:rPr lang="en-US" sz="1400" dirty="0" smtClean="0"/>
              <a:t>:</a:t>
            </a:r>
          </a:p>
          <a:p>
            <a:pPr>
              <a:defRPr/>
            </a:pPr>
            <a:r>
              <a:rPr lang="en-US" sz="1400" dirty="0" smtClean="0"/>
              <a:t>Distribute or sell copies of the backgrounds or templates of Presentation Process content singularly or as a group or any part thereof. </a:t>
            </a:r>
          </a:p>
          <a:p>
            <a:pPr>
              <a:defRPr/>
            </a:pPr>
            <a:r>
              <a:rPr lang="en-US" sz="1400" dirty="0" smtClean="0"/>
              <a:t>Provide download or save access for any Presentation Process content from your private or public project. </a:t>
            </a:r>
          </a:p>
          <a:p>
            <a:pPr>
              <a:defRPr/>
            </a:pPr>
            <a:r>
              <a:rPr lang="en-US" sz="1400" dirty="0" smtClean="0"/>
              <a:t>Incorporate the Presentation Process content within a library, portfolio, build an image or design collection, archive, sharing-site, group-site, gallery, electronic greeting, postcard site, clipart site, or any other type of project that would encourage visitors to download or save images. </a:t>
            </a:r>
          </a:p>
          <a:p>
            <a:pPr>
              <a:buFont typeface="Arial" charset="0"/>
              <a:buNone/>
              <a:defRPr/>
            </a:pPr>
            <a:r>
              <a:rPr lang="en-US" sz="1400" b="1" dirty="0" smtClean="0"/>
              <a:t>Copyright Information</a:t>
            </a:r>
          </a:p>
          <a:p>
            <a:pPr>
              <a:buFont typeface="Arial" charset="0"/>
              <a:buNone/>
              <a:defRPr/>
            </a:pPr>
            <a:r>
              <a:rPr lang="en-US" sz="1400" dirty="0" smtClean="0"/>
              <a:t>	The content of Presentation Process backgrounds/templates/ready to use presentations and/or any other product is the sole property of Presentation Process. The photos included are for illustration purposes only. In case of any issues related to their copyright, contact us.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/>
              <a:t>Email </a:t>
            </a:r>
            <a:r>
              <a:rPr lang="en-US" sz="1400" kern="0" dirty="0" smtClean="0">
                <a:hlinkClick r:id="rId2"/>
              </a:rPr>
              <a:t>info@presentation-process.com</a:t>
            </a:r>
            <a:r>
              <a:rPr lang="en-US" sz="1400" kern="0" dirty="0" smtClean="0"/>
              <a:t> for any queries related to licenses or copyrights. </a:t>
            </a:r>
            <a:r>
              <a:rPr lang="en-US" sz="1400" kern="0" dirty="0" smtClean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/>
              <a:t>Copyright </a:t>
            </a:r>
            <a:r>
              <a:rPr lang="en-US" sz="1400" dirty="0" smtClean="0"/>
              <a:t>© 2010-2011 Presentation Process. All Rights Reserved </a:t>
            </a:r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9144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686300"/>
            <a:ext cx="9144000" cy="2171700"/>
          </a:xfrm>
          <a:prstGeom prst="rect">
            <a:avLst/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AutoShape 20"/>
          <p:cNvSpPr>
            <a:spLocks noChangeAspect="1" noChangeArrowheads="1"/>
          </p:cNvSpPr>
          <p:nvPr/>
        </p:nvSpPr>
        <p:spPr bwMode="ltGray">
          <a:xfrm>
            <a:off x="3180016" y="3893820"/>
            <a:ext cx="1280160" cy="1280160"/>
          </a:xfrm>
          <a:prstGeom prst="cube">
            <a:avLst>
              <a:gd name="adj" fmla="val 25000"/>
            </a:avLst>
          </a:prstGeom>
          <a:solidFill>
            <a:schemeClr val="accent3">
              <a:lumMod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88900" dir="5400000" algn="t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/>
          <a:lstStyle/>
          <a:p>
            <a:pPr algn="ctr"/>
            <a:r>
              <a:rPr lang="en-US" altLang="zh-CN" sz="6000" dirty="0" smtClean="0">
                <a:latin typeface="Franklin Gothic Demi" pitchFamily="34" charset="0"/>
                <a:ea typeface="SimSun" pitchFamily="2" charset="-122"/>
              </a:rPr>
              <a:t>4</a:t>
            </a:r>
            <a:endParaRPr lang="zh-CN" altLang="en-US" sz="6000" dirty="0">
              <a:latin typeface="Franklin Gothic Demi" pitchFamily="34" charset="0"/>
              <a:ea typeface="SimSun" pitchFamily="2" charset="-122"/>
            </a:endParaRPr>
          </a:p>
        </p:txBody>
      </p:sp>
      <p:sp>
        <p:nvSpPr>
          <p:cNvPr id="212" name="AutoShape 21"/>
          <p:cNvSpPr>
            <a:spLocks noChangeAspect="1" noChangeArrowheads="1"/>
          </p:cNvSpPr>
          <p:nvPr/>
        </p:nvSpPr>
        <p:spPr bwMode="ltGray">
          <a:xfrm>
            <a:off x="4315396" y="3886200"/>
            <a:ext cx="1280160" cy="1280160"/>
          </a:xfrm>
          <a:prstGeom prst="cube">
            <a:avLst>
              <a:gd name="adj" fmla="val 25000"/>
            </a:avLst>
          </a:prstGeom>
          <a:solidFill>
            <a:schemeClr val="accent2">
              <a:lumMod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88900" dir="5400000" algn="t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/>
          <a:lstStyle/>
          <a:p>
            <a:pPr algn="ctr"/>
            <a:r>
              <a:rPr lang="en-US" altLang="zh-CN" sz="6000" dirty="0" smtClean="0">
                <a:latin typeface="Franklin Gothic Demi" pitchFamily="34" charset="0"/>
                <a:ea typeface="SimSun" pitchFamily="2" charset="-122"/>
              </a:rPr>
              <a:t>3</a:t>
            </a:r>
            <a:endParaRPr lang="zh-CN" altLang="en-US" sz="6000" dirty="0">
              <a:latin typeface="Franklin Gothic Demi" pitchFamily="34" charset="0"/>
              <a:ea typeface="SimSun" pitchFamily="2" charset="-122"/>
            </a:endParaRPr>
          </a:p>
        </p:txBody>
      </p:sp>
      <p:sp>
        <p:nvSpPr>
          <p:cNvPr id="213" name="AutoShape 23"/>
          <p:cNvSpPr>
            <a:spLocks noChangeAspect="1" noChangeArrowheads="1"/>
          </p:cNvSpPr>
          <p:nvPr/>
        </p:nvSpPr>
        <p:spPr bwMode="ltGray">
          <a:xfrm>
            <a:off x="3180016" y="2819400"/>
            <a:ext cx="1280160" cy="128016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altLang="zh-CN" sz="6000" dirty="0" smtClean="0">
                <a:latin typeface="Franklin Gothic Demi" pitchFamily="34" charset="0"/>
                <a:ea typeface="SimSun" pitchFamily="2" charset="-122"/>
              </a:rPr>
              <a:t>1</a:t>
            </a:r>
            <a:endParaRPr lang="zh-CN" altLang="en-US" sz="6000" dirty="0">
              <a:latin typeface="Franklin Gothic Demi" pitchFamily="34" charset="0"/>
              <a:ea typeface="SimSun" pitchFamily="2" charset="-122"/>
            </a:endParaRPr>
          </a:p>
        </p:txBody>
      </p:sp>
      <p:sp>
        <p:nvSpPr>
          <p:cNvPr id="214" name="AutoShape 24"/>
          <p:cNvSpPr>
            <a:spLocks noChangeAspect="1" noChangeArrowheads="1"/>
          </p:cNvSpPr>
          <p:nvPr/>
        </p:nvSpPr>
        <p:spPr bwMode="ltGray">
          <a:xfrm>
            <a:off x="4315396" y="2781300"/>
            <a:ext cx="1280160" cy="1280160"/>
          </a:xfrm>
          <a:prstGeom prst="cube">
            <a:avLst>
              <a:gd name="adj" fmla="val 25000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altLang="zh-CN" sz="6000" dirty="0" smtClean="0">
                <a:latin typeface="Franklin Gothic Demi" pitchFamily="34" charset="0"/>
                <a:ea typeface="SimSun" pitchFamily="2" charset="-122"/>
              </a:rPr>
              <a:t>2</a:t>
            </a:r>
            <a:endParaRPr lang="zh-CN" altLang="en-US" sz="6000" dirty="0">
              <a:latin typeface="Franklin Gothic Demi" pitchFamily="34" charset="0"/>
              <a:ea typeface="SimSun" pitchFamily="2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196559" y="2667000"/>
            <a:ext cx="3237848" cy="291947"/>
            <a:chOff x="5390294" y="2662535"/>
            <a:chExt cx="3237848" cy="291947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5390294" y="2662535"/>
              <a:ext cx="781906" cy="291947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172200" y="2662535"/>
              <a:ext cx="245594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106539" y="4677343"/>
            <a:ext cx="3808861" cy="602716"/>
            <a:chOff x="4877939" y="5108629"/>
            <a:chExt cx="3808861" cy="602716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877939" y="5108629"/>
              <a:ext cx="1748288" cy="6027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10461" y="5711345"/>
              <a:ext cx="2076339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352997" y="4290499"/>
            <a:ext cx="317810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29196" y="2690299"/>
            <a:ext cx="3552748" cy="281501"/>
            <a:chOff x="533400" y="2574661"/>
            <a:chExt cx="3552748" cy="281501"/>
          </a:xfrm>
        </p:grpSpPr>
        <p:cxnSp>
          <p:nvCxnSpPr>
            <p:cNvPr id="19" name="Straight Connector 18"/>
            <p:cNvCxnSpPr/>
            <p:nvPr/>
          </p:nvCxnSpPr>
          <p:spPr>
            <a:xfrm flipH="1" flipV="1">
              <a:off x="3124200" y="2574661"/>
              <a:ext cx="961948" cy="281501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 flipV="1">
              <a:off x="533400" y="2574661"/>
              <a:ext cx="2614099" cy="876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6525196" y="2133600"/>
            <a:ext cx="1648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Your text here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6966630" y="4663966"/>
            <a:ext cx="1648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Your text here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505396" y="2233099"/>
            <a:ext cx="1648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Your text here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352996" y="3920839"/>
            <a:ext cx="1648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Your text here</a:t>
            </a:r>
            <a:endParaRPr lang="en-US" sz="2400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point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14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" dur="indefinite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" dur="indefinite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12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211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1" grpId="1" animBg="1"/>
      <p:bldP spid="212" grpId="0" animBg="1"/>
      <p:bldP spid="212" grpId="1" animBg="1"/>
      <p:bldP spid="214" grpId="0" animBg="1"/>
      <p:bldP spid="21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5486400"/>
            <a:ext cx="9144000" cy="1371600"/>
          </a:xfrm>
          <a:prstGeom prst="rect">
            <a:avLst/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Scales diagram</a:t>
            </a:r>
            <a:endParaRPr lang="en-US" dirty="0"/>
          </a:p>
        </p:txBody>
      </p:sp>
      <p:sp>
        <p:nvSpPr>
          <p:cNvPr id="4" name="Can 3"/>
          <p:cNvSpPr/>
          <p:nvPr/>
        </p:nvSpPr>
        <p:spPr>
          <a:xfrm>
            <a:off x="4370614" y="2035626"/>
            <a:ext cx="304800" cy="3505200"/>
          </a:xfrm>
          <a:prstGeom prst="ca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3091544" y="1883226"/>
            <a:ext cx="2819400" cy="304800"/>
          </a:xfrm>
          <a:prstGeom prst="triangl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934200" y="2416626"/>
            <a:ext cx="1905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Subtitle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You can increase or decrease the heights of the sides by altering the length of the string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304800" y="2416626"/>
            <a:ext cx="1905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Subtitle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You can adjust the angle of the needle in the dial by selecting it and choosing flip vertical option</a:t>
            </a:r>
            <a:endParaRPr lang="en-US" sz="2000" dirty="0"/>
          </a:p>
        </p:txBody>
      </p:sp>
      <p:grpSp>
        <p:nvGrpSpPr>
          <p:cNvPr id="6" name="Group 56"/>
          <p:cNvGrpSpPr/>
          <p:nvPr/>
        </p:nvGrpSpPr>
        <p:grpSpPr>
          <a:xfrm>
            <a:off x="2405744" y="2188026"/>
            <a:ext cx="1328058" cy="1992084"/>
            <a:chOff x="2209800" y="2438400"/>
            <a:chExt cx="1328058" cy="1992084"/>
          </a:xfrm>
        </p:grpSpPr>
        <p:cxnSp>
          <p:nvCxnSpPr>
            <p:cNvPr id="10" name="Straight Connector 9"/>
            <p:cNvCxnSpPr/>
            <p:nvPr/>
          </p:nvCxnSpPr>
          <p:spPr>
            <a:xfrm rot="5400000">
              <a:off x="2362994" y="2971006"/>
              <a:ext cx="1066800" cy="1588"/>
            </a:xfrm>
            <a:prstGeom prst="lin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7" name="Group 46"/>
            <p:cNvGrpSpPr/>
            <p:nvPr/>
          </p:nvGrpSpPr>
          <p:grpSpPr>
            <a:xfrm>
              <a:off x="2209800" y="3505200"/>
              <a:ext cx="1328058" cy="925284"/>
              <a:chOff x="2427514" y="4474028"/>
              <a:chExt cx="1328058" cy="925284"/>
            </a:xfrm>
          </p:grpSpPr>
          <p:grpSp>
            <p:nvGrpSpPr>
              <p:cNvPr id="8" name="Group 45"/>
              <p:cNvGrpSpPr/>
              <p:nvPr/>
            </p:nvGrpSpPr>
            <p:grpSpPr>
              <a:xfrm>
                <a:off x="2427514" y="4474028"/>
                <a:ext cx="1315767" cy="483623"/>
                <a:chOff x="2438400" y="4495800"/>
                <a:chExt cx="1315767" cy="483623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>
                  <a:off x="3123898" y="4495805"/>
                  <a:ext cx="630269" cy="483618"/>
                </a:xfrm>
                <a:prstGeom prst="line">
                  <a:avLst/>
                </a:prstGeom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50000">
                      <a:schemeClr val="bg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 rot="10800000" flipV="1">
                  <a:off x="2438400" y="4495800"/>
                  <a:ext cx="685500" cy="471110"/>
                </a:xfrm>
                <a:prstGeom prst="line">
                  <a:avLst/>
                </a:prstGeom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50000">
                      <a:schemeClr val="bg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45" name="Chord 44"/>
              <p:cNvSpPr/>
              <p:nvPr/>
            </p:nvSpPr>
            <p:spPr>
              <a:xfrm>
                <a:off x="2438400" y="4484912"/>
                <a:ext cx="1317172" cy="914400"/>
              </a:xfrm>
              <a:prstGeom prst="chord">
                <a:avLst>
                  <a:gd name="adj1" fmla="val 138060"/>
                  <a:gd name="adj2" fmla="val 10727385"/>
                </a:avLst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" name="Group 57"/>
          <p:cNvGrpSpPr/>
          <p:nvPr/>
        </p:nvGrpSpPr>
        <p:grpSpPr>
          <a:xfrm>
            <a:off x="5214258" y="2188026"/>
            <a:ext cx="1328058" cy="2688770"/>
            <a:chOff x="5029200" y="2438400"/>
            <a:chExt cx="1328058" cy="2688770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4839494" y="3313906"/>
              <a:ext cx="1752600" cy="1588"/>
            </a:xfrm>
            <a:prstGeom prst="lin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2" name="Group 47"/>
            <p:cNvGrpSpPr/>
            <p:nvPr/>
          </p:nvGrpSpPr>
          <p:grpSpPr>
            <a:xfrm>
              <a:off x="5029200" y="4201886"/>
              <a:ext cx="1328058" cy="925284"/>
              <a:chOff x="2427514" y="4474028"/>
              <a:chExt cx="1328058" cy="925284"/>
            </a:xfrm>
          </p:grpSpPr>
          <p:grpSp>
            <p:nvGrpSpPr>
              <p:cNvPr id="15" name="Group 48"/>
              <p:cNvGrpSpPr/>
              <p:nvPr/>
            </p:nvGrpSpPr>
            <p:grpSpPr>
              <a:xfrm>
                <a:off x="2427514" y="4474028"/>
                <a:ext cx="1315767" cy="483623"/>
                <a:chOff x="2438400" y="4495800"/>
                <a:chExt cx="1315767" cy="483623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3123898" y="4495805"/>
                  <a:ext cx="630269" cy="483618"/>
                </a:xfrm>
                <a:prstGeom prst="line">
                  <a:avLst/>
                </a:prstGeom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50000">
                      <a:schemeClr val="bg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rot="10800000" flipV="1">
                  <a:off x="2438400" y="4495800"/>
                  <a:ext cx="685500" cy="471110"/>
                </a:xfrm>
                <a:prstGeom prst="line">
                  <a:avLst/>
                </a:prstGeom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50000">
                      <a:schemeClr val="bg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50" name="Chord 49"/>
              <p:cNvSpPr/>
              <p:nvPr/>
            </p:nvSpPr>
            <p:spPr>
              <a:xfrm>
                <a:off x="2438400" y="4484912"/>
                <a:ext cx="1317172" cy="914400"/>
              </a:xfrm>
              <a:prstGeom prst="chord">
                <a:avLst>
                  <a:gd name="adj1" fmla="val 138060"/>
                  <a:gd name="adj2" fmla="val 10727385"/>
                </a:avLst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" name="Group 55"/>
          <p:cNvGrpSpPr/>
          <p:nvPr/>
        </p:nvGrpSpPr>
        <p:grpSpPr>
          <a:xfrm>
            <a:off x="4166180" y="1752600"/>
            <a:ext cx="688848" cy="838200"/>
            <a:chOff x="3973290" y="1719944"/>
            <a:chExt cx="688848" cy="838200"/>
          </a:xfrm>
        </p:grpSpPr>
        <p:sp>
          <p:nvSpPr>
            <p:cNvPr id="53" name="Chord 52"/>
            <p:cNvSpPr/>
            <p:nvPr/>
          </p:nvSpPr>
          <p:spPr>
            <a:xfrm>
              <a:off x="3973290" y="1719944"/>
              <a:ext cx="688848" cy="838200"/>
            </a:xfrm>
            <a:prstGeom prst="chord">
              <a:avLst>
                <a:gd name="adj1" fmla="val 10818793"/>
                <a:gd name="adj2" fmla="val 21533896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Chord 53"/>
            <p:cNvSpPr/>
            <p:nvPr/>
          </p:nvSpPr>
          <p:spPr>
            <a:xfrm>
              <a:off x="4223662" y="2024744"/>
              <a:ext cx="187868" cy="228600"/>
            </a:xfrm>
            <a:prstGeom prst="chord">
              <a:avLst>
                <a:gd name="adj1" fmla="val 10818793"/>
                <a:gd name="adj2" fmla="val 2153389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Isosceles Triangle 54"/>
            <p:cNvSpPr/>
            <p:nvPr/>
          </p:nvSpPr>
          <p:spPr>
            <a:xfrm rot="2700000">
              <a:off x="4382082" y="1805758"/>
              <a:ext cx="64192" cy="33144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3635828" y="5508168"/>
            <a:ext cx="1752600" cy="304800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8159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4419600"/>
            <a:ext cx="9144000" cy="2438400"/>
          </a:xfrm>
          <a:prstGeom prst="rect">
            <a:avLst/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300"/>
          <p:cNvSpPr/>
          <p:nvPr/>
        </p:nvSpPr>
        <p:spPr bwMode="auto">
          <a:xfrm>
            <a:off x="2162520" y="4572000"/>
            <a:ext cx="5638800" cy="946355"/>
          </a:xfrm>
          <a:prstGeom prst="ellipse">
            <a:avLst/>
          </a:prstGeom>
          <a:gradFill flip="none" rotWithShape="1">
            <a:gsLst>
              <a:gs pos="100000">
                <a:srgbClr val="FFFFFF">
                  <a:alpha val="0"/>
                </a:srgbClr>
              </a:gs>
              <a:gs pos="0">
                <a:srgbClr val="E6E6E6">
                  <a:lumMod val="10000"/>
                  <a:alpha val="85000"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2000" noProof="1">
              <a:solidFill>
                <a:srgbClr val="FFFFFF"/>
              </a:solidFill>
              <a:latin typeface="Calibri" pitchFamily="34" charset="0"/>
              <a:ea typeface="ＭＳ Ｐゴシック" pitchFamily="-111" charset="-128"/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3239152" y="2133600"/>
            <a:ext cx="3374136" cy="3078726"/>
          </a:xfrm>
          <a:custGeom>
            <a:avLst/>
            <a:gdLst/>
            <a:ahLst/>
            <a:cxnLst/>
            <a:rect l="l" t="t" r="r" b="b"/>
            <a:pathLst>
              <a:path w="3374136" h="3078726">
                <a:moveTo>
                  <a:pt x="1687068" y="0"/>
                </a:moveTo>
                <a:lnTo>
                  <a:pt x="3374136" y="2895600"/>
                </a:lnTo>
                <a:lnTo>
                  <a:pt x="3363234" y="2895600"/>
                </a:lnTo>
                <a:cubicBezTo>
                  <a:pt x="3327912" y="2997746"/>
                  <a:pt x="2590863" y="3078726"/>
                  <a:pt x="1687068" y="3078726"/>
                </a:cubicBezTo>
                <a:cubicBezTo>
                  <a:pt x="783274" y="3078726"/>
                  <a:pt x="46224" y="2997746"/>
                  <a:pt x="10903" y="2895600"/>
                </a:cubicBezTo>
                <a:lnTo>
                  <a:pt x="0" y="289560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90000"/>
                </a:schemeClr>
              </a:gs>
              <a:gs pos="33000">
                <a:schemeClr val="bg2">
                  <a:lumMod val="50000"/>
                </a:schemeClr>
              </a:gs>
              <a:gs pos="67000">
                <a:schemeClr val="bg2">
                  <a:lumMod val="1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Cone Diagram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067952" y="1994053"/>
            <a:ext cx="3237848" cy="291947"/>
            <a:chOff x="5390294" y="2662535"/>
            <a:chExt cx="3237848" cy="291947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5390294" y="2662535"/>
              <a:ext cx="781906" cy="291947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172200" y="2662535"/>
              <a:ext cx="245594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257952" y="4495800"/>
            <a:ext cx="3552748" cy="281501"/>
            <a:chOff x="533400" y="2574661"/>
            <a:chExt cx="3552748" cy="281501"/>
          </a:xfrm>
        </p:grpSpPr>
        <p:cxnSp>
          <p:nvCxnSpPr>
            <p:cNvPr id="11" name="Straight Connector 10"/>
            <p:cNvCxnSpPr/>
            <p:nvPr/>
          </p:nvCxnSpPr>
          <p:spPr>
            <a:xfrm flipH="1" flipV="1">
              <a:off x="3124200" y="2574661"/>
              <a:ext cx="961948" cy="281501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 flipV="1">
              <a:off x="533400" y="2574661"/>
              <a:ext cx="2614099" cy="876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6396589" y="1460653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About the tip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334152" y="3962400"/>
            <a:ext cx="2090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About the base</a:t>
            </a:r>
            <a:endParaRPr lang="en-US" sz="2400" dirty="0"/>
          </a:p>
        </p:txBody>
      </p:sp>
      <p:cxnSp>
        <p:nvCxnSpPr>
          <p:cNvPr id="21" name="Straight Connector 20"/>
          <p:cNvCxnSpPr/>
          <p:nvPr/>
        </p:nvCxnSpPr>
        <p:spPr>
          <a:xfrm rot="10800000" flipV="1">
            <a:off x="1181754" y="3505199"/>
            <a:ext cx="3428999" cy="876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257952" y="2971800"/>
            <a:ext cx="2371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About the middle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72631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Highlighted Timeline</a:t>
            </a:r>
            <a:endParaRPr lang="en-US" dirty="0"/>
          </a:p>
        </p:txBody>
      </p:sp>
      <p:sp>
        <p:nvSpPr>
          <p:cNvPr id="3" name="Chevron 2"/>
          <p:cNvSpPr/>
          <p:nvPr/>
        </p:nvSpPr>
        <p:spPr>
          <a:xfrm>
            <a:off x="914400" y="2518528"/>
            <a:ext cx="2057400" cy="762000"/>
          </a:xfrm>
          <a:prstGeom prst="chevr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hevron 3"/>
          <p:cNvSpPr/>
          <p:nvPr/>
        </p:nvSpPr>
        <p:spPr>
          <a:xfrm>
            <a:off x="2743200" y="2518528"/>
            <a:ext cx="2057400" cy="762000"/>
          </a:xfrm>
          <a:prstGeom prst="chevron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72000" y="2518528"/>
            <a:ext cx="2057400" cy="762000"/>
          </a:xfrm>
          <a:prstGeom prst="chevr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6400800" y="2514600"/>
            <a:ext cx="2057400" cy="762000"/>
          </a:xfrm>
          <a:prstGeom prst="chevr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7724" y="2664767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2008</a:t>
            </a:r>
            <a:endParaRPr 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36524" y="2664766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2009</a:t>
            </a:r>
            <a:endParaRPr 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05400" y="2664766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2010</a:t>
            </a:r>
            <a:endParaRPr 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94124" y="2664765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2011</a:t>
            </a:r>
            <a:endParaRPr 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9085" y="3629204"/>
            <a:ext cx="1552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Your Subtitle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765265" y="3629204"/>
            <a:ext cx="1552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Your Subtitle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11445" y="3629204"/>
            <a:ext cx="1552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Your Subtitle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657624" y="3629204"/>
            <a:ext cx="1552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Your Subtitle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0" y="4194928"/>
            <a:ext cx="188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can replace this text with yours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733641" y="4194927"/>
            <a:ext cx="188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can replace this text with yours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705285" y="4194927"/>
            <a:ext cx="188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can replace this text with yours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6591170" y="4194926"/>
            <a:ext cx="188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can replace this text with yours</a:t>
            </a:r>
            <a:endParaRPr lang="en-US" sz="24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647885" y="3661528"/>
            <a:ext cx="0" cy="21336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19526" y="3661528"/>
            <a:ext cx="0" cy="21336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507244" y="3629204"/>
            <a:ext cx="0" cy="21336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2485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 Style PowerPoint Timeline</a:t>
            </a:r>
            <a:endParaRPr lang="en-US" dirty="0"/>
          </a:p>
        </p:txBody>
      </p:sp>
      <p:sp>
        <p:nvSpPr>
          <p:cNvPr id="3" name="Can 2"/>
          <p:cNvSpPr/>
          <p:nvPr/>
        </p:nvSpPr>
        <p:spPr>
          <a:xfrm rot="16200000" flipH="1" flipV="1">
            <a:off x="4343399" y="-762000"/>
            <a:ext cx="381001" cy="7696200"/>
          </a:xfrm>
          <a:prstGeom prst="can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1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91000">
                <a:srgbClr val="292929"/>
              </a:gs>
              <a:gs pos="98000">
                <a:srgbClr val="777777"/>
              </a:gs>
              <a:gs pos="100000">
                <a:srgbClr val="EAEAEA"/>
              </a:gs>
            </a:gsLst>
            <a:lin ang="10800000" scaled="1"/>
            <a:tileRect/>
          </a:gradFill>
          <a:ln w="6350">
            <a:solidFill>
              <a:schemeClr val="bg1">
                <a:lumMod val="65000"/>
              </a:schemeClr>
            </a:solidFill>
          </a:ln>
          <a:effectLst>
            <a:outerShdw blurRad="50800" dist="38100" dir="5400000" sx="101000" sy="101000" algn="t" rotWithShape="0">
              <a:prstClr val="black">
                <a:alpha val="56000"/>
              </a:prstClr>
            </a:outerShdw>
          </a:effectLst>
          <a:sp3d z="1841500" extrusionH="1905000"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066800" y="2773460"/>
            <a:ext cx="647830" cy="64783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softEdge">
            <a:bevelT w="325120" h="325120"/>
            <a:bevelB w="325120" h="32512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Oval 4"/>
          <p:cNvSpPr/>
          <p:nvPr/>
        </p:nvSpPr>
        <p:spPr>
          <a:xfrm>
            <a:off x="3009943" y="2773460"/>
            <a:ext cx="647830" cy="64783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softEdge">
            <a:bevelT w="325120" h="325120"/>
            <a:bevelB w="325120" h="32512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Oval 5"/>
          <p:cNvSpPr/>
          <p:nvPr/>
        </p:nvSpPr>
        <p:spPr>
          <a:xfrm>
            <a:off x="4953086" y="2773460"/>
            <a:ext cx="647830" cy="64783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softEdge">
            <a:bevelT w="325120" h="325120"/>
            <a:bevelB w="325120" h="32512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6896230" y="2773460"/>
            <a:ext cx="647830" cy="64783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 prstMaterial="softEdge">
            <a:bevelT w="325120" h="325120"/>
            <a:bevelB w="325120" h="32512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666685" y="3777676"/>
            <a:ext cx="1552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Your Subtitle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612865" y="3777676"/>
            <a:ext cx="1552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Your Subtitle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59045" y="3777676"/>
            <a:ext cx="1552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Your Subtitle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05224" y="3777676"/>
            <a:ext cx="1552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Your Subtitle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4343400"/>
            <a:ext cx="188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can replace this text with yours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81241" y="4343399"/>
            <a:ext cx="188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can replace this text with yours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552885" y="4343399"/>
            <a:ext cx="188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can replace this text with yours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438770" y="4343398"/>
            <a:ext cx="188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can replace this text with yours</a:t>
            </a:r>
            <a:endParaRPr lang="en-US" sz="2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495485" y="3810000"/>
            <a:ext cx="0" cy="21336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467126" y="3810000"/>
            <a:ext cx="0" cy="21336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354844" y="3777676"/>
            <a:ext cx="0" cy="21336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58049" y="2286002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2008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95600" y="2286001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2009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44249" y="2286001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2010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1800" y="2286000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2011</a:t>
            </a:r>
            <a:endParaRPr lang="en-US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277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with </a:t>
            </a:r>
            <a:r>
              <a:rPr lang="en-US" dirty="0" smtClean="0"/>
              <a:t>call outs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90600" y="3886200"/>
            <a:ext cx="7162800" cy="0"/>
          </a:xfrm>
          <a:prstGeom prst="line">
            <a:avLst/>
          </a:prstGeom>
          <a:ln w="76200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hevron 5"/>
          <p:cNvSpPr/>
          <p:nvPr/>
        </p:nvSpPr>
        <p:spPr>
          <a:xfrm>
            <a:off x="1524000" y="3733800"/>
            <a:ext cx="381000" cy="304800"/>
          </a:xfrm>
          <a:prstGeom prst="chevron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562600" y="3733800"/>
            <a:ext cx="381000" cy="304800"/>
          </a:xfrm>
          <a:prstGeom prst="chevron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7620000" y="3733800"/>
            <a:ext cx="381000" cy="304800"/>
          </a:xfrm>
          <a:prstGeom prst="chevron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3505200" y="3733800"/>
            <a:ext cx="381000" cy="304800"/>
          </a:xfrm>
          <a:prstGeom prst="chevron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3"/>
          <p:cNvGrpSpPr/>
          <p:nvPr/>
        </p:nvGrpSpPr>
        <p:grpSpPr>
          <a:xfrm>
            <a:off x="838200" y="1905000"/>
            <a:ext cx="2743200" cy="1524000"/>
            <a:chOff x="397203" y="1676400"/>
            <a:chExt cx="2743200" cy="1524000"/>
          </a:xfrm>
        </p:grpSpPr>
        <p:sp>
          <p:nvSpPr>
            <p:cNvPr id="10" name="Rounded Rectangular Callout 9"/>
            <p:cNvSpPr/>
            <p:nvPr/>
          </p:nvSpPr>
          <p:spPr>
            <a:xfrm>
              <a:off x="397203" y="1676400"/>
              <a:ext cx="2726997" cy="1524000"/>
            </a:xfrm>
            <a:prstGeom prst="wedgeRoundRectCallou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7203" y="1752600"/>
              <a:ext cx="2743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Your Subtitle</a:t>
              </a:r>
              <a:endParaRPr lang="en-US" sz="2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3403" y="2133600"/>
              <a:ext cx="2667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You can replace this text with yours</a:t>
              </a:r>
              <a:endParaRPr lang="en-US" sz="2400" dirty="0"/>
            </a:p>
          </p:txBody>
        </p:sp>
      </p:grpSp>
      <p:grpSp>
        <p:nvGrpSpPr>
          <p:cNvPr id="4" name="Group 22"/>
          <p:cNvGrpSpPr/>
          <p:nvPr/>
        </p:nvGrpSpPr>
        <p:grpSpPr>
          <a:xfrm flipH="1">
            <a:off x="3886199" y="1905000"/>
            <a:ext cx="2743201" cy="1524000"/>
            <a:chOff x="4754530" y="1676400"/>
            <a:chExt cx="2743201" cy="1524000"/>
          </a:xfrm>
        </p:grpSpPr>
        <p:sp>
          <p:nvSpPr>
            <p:cNvPr id="20" name="Rounded Rectangular Callout 19"/>
            <p:cNvSpPr/>
            <p:nvPr/>
          </p:nvSpPr>
          <p:spPr>
            <a:xfrm>
              <a:off x="4830730" y="1676400"/>
              <a:ext cx="2636870" cy="1524000"/>
            </a:xfrm>
            <a:prstGeom prst="wedgeRoundRectCallou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06932" y="1752600"/>
              <a:ext cx="25907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Your Subtitle</a:t>
              </a:r>
              <a:endParaRPr lang="en-US" sz="24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54530" y="2133600"/>
              <a:ext cx="26067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You can replace this text with yours</a:t>
              </a:r>
              <a:endParaRPr lang="en-US" sz="2400" dirty="0"/>
            </a:p>
          </p:txBody>
        </p:sp>
      </p:grpSp>
      <p:grpSp>
        <p:nvGrpSpPr>
          <p:cNvPr id="11" name="Group 24"/>
          <p:cNvGrpSpPr/>
          <p:nvPr/>
        </p:nvGrpSpPr>
        <p:grpSpPr>
          <a:xfrm>
            <a:off x="2514600" y="4572000"/>
            <a:ext cx="2831798" cy="1524000"/>
            <a:chOff x="292402" y="1676400"/>
            <a:chExt cx="2831798" cy="1524000"/>
          </a:xfrm>
        </p:grpSpPr>
        <p:sp>
          <p:nvSpPr>
            <p:cNvPr id="26" name="Rounded Rectangular Callout 25"/>
            <p:cNvSpPr/>
            <p:nvPr/>
          </p:nvSpPr>
          <p:spPr>
            <a:xfrm>
              <a:off x="292402" y="1676400"/>
              <a:ext cx="2831798" cy="1524000"/>
            </a:xfrm>
            <a:prstGeom prst="wedgeRoundRectCallout">
              <a:avLst>
                <a:gd name="adj1" fmla="val -19089"/>
                <a:gd name="adj2" fmla="val -72151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8602" y="17526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Your Subtitle</a:t>
              </a:r>
              <a:endParaRPr lang="en-US" sz="24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8602" y="2286000"/>
              <a:ext cx="2725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You can replace this text with yours</a:t>
              </a:r>
              <a:endParaRPr lang="en-US" sz="2400" dirty="0"/>
            </a:p>
          </p:txBody>
        </p:sp>
      </p:grpSp>
      <p:grpSp>
        <p:nvGrpSpPr>
          <p:cNvPr id="12" name="Group 28"/>
          <p:cNvGrpSpPr/>
          <p:nvPr/>
        </p:nvGrpSpPr>
        <p:grpSpPr>
          <a:xfrm>
            <a:off x="5753100" y="4572000"/>
            <a:ext cx="2781300" cy="1524000"/>
            <a:chOff x="685800" y="1676400"/>
            <a:chExt cx="2781300" cy="1524000"/>
          </a:xfrm>
        </p:grpSpPr>
        <p:sp>
          <p:nvSpPr>
            <p:cNvPr id="30" name="Rounded Rectangular Callout 29"/>
            <p:cNvSpPr/>
            <p:nvPr/>
          </p:nvSpPr>
          <p:spPr>
            <a:xfrm>
              <a:off x="685800" y="1676400"/>
              <a:ext cx="2781300" cy="1524000"/>
            </a:xfrm>
            <a:prstGeom prst="wedgeRoundRectCallout">
              <a:avLst>
                <a:gd name="adj1" fmla="val 31928"/>
                <a:gd name="adj2" fmla="val -77732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3900" y="17526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Your Subtitle</a:t>
              </a:r>
              <a:endParaRPr lang="en-US" sz="24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23900" y="2209800"/>
              <a:ext cx="27352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You can replace this text with yours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63299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Your title text here</a:t>
            </a:r>
            <a:endParaRPr lang="en-US" sz="3200" dirty="0"/>
          </a:p>
        </p:txBody>
      </p:sp>
      <p:grpSp>
        <p:nvGrpSpPr>
          <p:cNvPr id="4" name="Group 21"/>
          <p:cNvGrpSpPr/>
          <p:nvPr/>
        </p:nvGrpSpPr>
        <p:grpSpPr>
          <a:xfrm>
            <a:off x="609600" y="1447800"/>
            <a:ext cx="7391400" cy="1873467"/>
            <a:chOff x="38100" y="1620442"/>
            <a:chExt cx="7391400" cy="1873467"/>
          </a:xfrm>
        </p:grpSpPr>
        <p:sp>
          <p:nvSpPr>
            <p:cNvPr id="3" name="Rounded Rectangle 2"/>
            <p:cNvSpPr/>
            <p:nvPr/>
          </p:nvSpPr>
          <p:spPr>
            <a:xfrm>
              <a:off x="1828800" y="1942814"/>
              <a:ext cx="5600700" cy="1532334"/>
            </a:xfrm>
            <a:prstGeom prst="roundRect">
              <a:avLst/>
            </a:prstGeom>
            <a:ln>
              <a:solidFill>
                <a:schemeClr val="accent3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914400" lvl="1">
                <a:defRPr/>
              </a:pPr>
              <a:r>
                <a:rPr lang="en-US" sz="2800" dirty="0" smtClean="0"/>
                <a:t>Your text here and more text here. Your text here and more text here.</a:t>
              </a:r>
              <a:endParaRPr lang="en-US" sz="2800" dirty="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8100" y="1938377"/>
              <a:ext cx="2362200" cy="1555532"/>
            </a:xfrm>
            <a:custGeom>
              <a:avLst/>
              <a:gdLst>
                <a:gd name="connsiteX0" fmla="*/ 1231 w 1426"/>
                <a:gd name="connsiteY0" fmla="*/ 0 h 245"/>
                <a:gd name="connsiteX1" fmla="*/ 0 w 1426"/>
                <a:gd name="connsiteY1" fmla="*/ 0 h 245"/>
                <a:gd name="connsiteX2" fmla="*/ 0 w 1426"/>
                <a:gd name="connsiteY2" fmla="*/ 245 h 245"/>
                <a:gd name="connsiteX3" fmla="*/ 1354 w 1426"/>
                <a:gd name="connsiteY3" fmla="*/ 245 h 245"/>
                <a:gd name="connsiteX4" fmla="*/ 1406 w 1426"/>
                <a:gd name="connsiteY4" fmla="*/ 122 h 245"/>
                <a:gd name="connsiteX5" fmla="*/ 1231 w 1426"/>
                <a:gd name="connsiteY5" fmla="*/ 0 h 245"/>
                <a:gd name="connsiteX0" fmla="*/ 1231 w 1410"/>
                <a:gd name="connsiteY0" fmla="*/ 0 h 245"/>
                <a:gd name="connsiteX1" fmla="*/ 0 w 1410"/>
                <a:gd name="connsiteY1" fmla="*/ 0 h 245"/>
                <a:gd name="connsiteX2" fmla="*/ 0 w 1410"/>
                <a:gd name="connsiteY2" fmla="*/ 245 h 245"/>
                <a:gd name="connsiteX3" fmla="*/ 1255 w 1410"/>
                <a:gd name="connsiteY3" fmla="*/ 245 h 245"/>
                <a:gd name="connsiteX4" fmla="*/ 1406 w 1410"/>
                <a:gd name="connsiteY4" fmla="*/ 122 h 245"/>
                <a:gd name="connsiteX5" fmla="*/ 1231 w 1410"/>
                <a:gd name="connsiteY5" fmla="*/ 0 h 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0" h="245">
                  <a:moveTo>
                    <a:pt x="1231" y="0"/>
                  </a:moveTo>
                  <a:lnTo>
                    <a:pt x="0" y="0"/>
                  </a:lnTo>
                  <a:lnTo>
                    <a:pt x="0" y="245"/>
                  </a:lnTo>
                  <a:lnTo>
                    <a:pt x="1255" y="245"/>
                  </a:lnTo>
                  <a:cubicBezTo>
                    <a:pt x="1289" y="207"/>
                    <a:pt x="1410" y="163"/>
                    <a:pt x="1406" y="122"/>
                  </a:cubicBezTo>
                  <a:cubicBezTo>
                    <a:pt x="1402" y="81"/>
                    <a:pt x="1265" y="38"/>
                    <a:pt x="123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  <a:shade val="30000"/>
                    <a:satMod val="115000"/>
                  </a:schemeClr>
                </a:gs>
                <a:gs pos="50000">
                  <a:schemeClr val="accent3">
                    <a:lumMod val="50000"/>
                    <a:shade val="67500"/>
                    <a:satMod val="115000"/>
                  </a:schemeClr>
                </a:gs>
                <a:gs pos="100000">
                  <a:schemeClr val="accent3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7"/>
            <p:cNvGrpSpPr/>
            <p:nvPr/>
          </p:nvGrpSpPr>
          <p:grpSpPr>
            <a:xfrm>
              <a:off x="266700" y="1620442"/>
              <a:ext cx="2446018" cy="1676400"/>
              <a:chOff x="2524126" y="1711159"/>
              <a:chExt cx="3057524" cy="2058736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2524126" y="2553369"/>
                <a:ext cx="2286001" cy="1216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>
                    <a:solidFill>
                      <a:schemeClr val="bg1"/>
                    </a:solidFill>
                  </a:rPr>
                  <a:t>TITLE TEXT HERE</a:t>
                </a:r>
                <a:endParaRPr lang="en-US" sz="2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143250" y="1711159"/>
                <a:ext cx="2438400" cy="5669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" name="Group 22"/>
          <p:cNvGrpSpPr/>
          <p:nvPr/>
        </p:nvGrpSpPr>
        <p:grpSpPr>
          <a:xfrm>
            <a:off x="685800" y="3865960"/>
            <a:ext cx="7391399" cy="1911052"/>
            <a:chOff x="114301" y="1620442"/>
            <a:chExt cx="7391399" cy="1911052"/>
          </a:xfrm>
        </p:grpSpPr>
        <p:sp>
          <p:nvSpPr>
            <p:cNvPr id="24" name="Rounded Rectangle 23"/>
            <p:cNvSpPr/>
            <p:nvPr/>
          </p:nvSpPr>
          <p:spPr>
            <a:xfrm>
              <a:off x="1828799" y="1958580"/>
              <a:ext cx="5676901" cy="1532334"/>
            </a:xfrm>
            <a:prstGeom prst="roundRect">
              <a:avLst/>
            </a:prstGeom>
            <a:ln>
              <a:solidFill>
                <a:schemeClr val="accent3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914400" lvl="1">
                <a:defRPr/>
              </a:pPr>
              <a:r>
                <a:rPr lang="en-US" sz="2800" dirty="0" smtClean="0"/>
                <a:t>Your text here and more text here. Your text here and more text here.</a:t>
              </a:r>
              <a:endParaRPr lang="en-US" sz="2800" dirty="0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114301" y="1977014"/>
              <a:ext cx="2286000" cy="1554480"/>
            </a:xfrm>
            <a:custGeom>
              <a:avLst/>
              <a:gdLst>
                <a:gd name="connsiteX0" fmla="*/ 1231 w 1426"/>
                <a:gd name="connsiteY0" fmla="*/ 0 h 245"/>
                <a:gd name="connsiteX1" fmla="*/ 0 w 1426"/>
                <a:gd name="connsiteY1" fmla="*/ 0 h 245"/>
                <a:gd name="connsiteX2" fmla="*/ 0 w 1426"/>
                <a:gd name="connsiteY2" fmla="*/ 245 h 245"/>
                <a:gd name="connsiteX3" fmla="*/ 1354 w 1426"/>
                <a:gd name="connsiteY3" fmla="*/ 245 h 245"/>
                <a:gd name="connsiteX4" fmla="*/ 1406 w 1426"/>
                <a:gd name="connsiteY4" fmla="*/ 122 h 245"/>
                <a:gd name="connsiteX5" fmla="*/ 1231 w 1426"/>
                <a:gd name="connsiteY5" fmla="*/ 0 h 245"/>
                <a:gd name="connsiteX0" fmla="*/ 1231 w 1410"/>
                <a:gd name="connsiteY0" fmla="*/ 0 h 245"/>
                <a:gd name="connsiteX1" fmla="*/ 0 w 1410"/>
                <a:gd name="connsiteY1" fmla="*/ 0 h 245"/>
                <a:gd name="connsiteX2" fmla="*/ 0 w 1410"/>
                <a:gd name="connsiteY2" fmla="*/ 245 h 245"/>
                <a:gd name="connsiteX3" fmla="*/ 1255 w 1410"/>
                <a:gd name="connsiteY3" fmla="*/ 245 h 245"/>
                <a:gd name="connsiteX4" fmla="*/ 1406 w 1410"/>
                <a:gd name="connsiteY4" fmla="*/ 122 h 245"/>
                <a:gd name="connsiteX5" fmla="*/ 1231 w 1410"/>
                <a:gd name="connsiteY5" fmla="*/ 0 h 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0" h="245">
                  <a:moveTo>
                    <a:pt x="1231" y="0"/>
                  </a:moveTo>
                  <a:lnTo>
                    <a:pt x="0" y="0"/>
                  </a:lnTo>
                  <a:lnTo>
                    <a:pt x="0" y="245"/>
                  </a:lnTo>
                  <a:lnTo>
                    <a:pt x="1255" y="245"/>
                  </a:lnTo>
                  <a:cubicBezTo>
                    <a:pt x="1289" y="207"/>
                    <a:pt x="1410" y="163"/>
                    <a:pt x="1406" y="122"/>
                  </a:cubicBezTo>
                  <a:cubicBezTo>
                    <a:pt x="1402" y="81"/>
                    <a:pt x="1265" y="38"/>
                    <a:pt x="123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9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7"/>
            <p:cNvGrpSpPr/>
            <p:nvPr/>
          </p:nvGrpSpPr>
          <p:grpSpPr>
            <a:xfrm>
              <a:off x="342901" y="1620442"/>
              <a:ext cx="2369819" cy="1583947"/>
              <a:chOff x="2619377" y="1711159"/>
              <a:chExt cx="2962273" cy="1945196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2619377" y="2484646"/>
                <a:ext cx="2286000" cy="11717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>
                    <a:solidFill>
                      <a:schemeClr val="bg1"/>
                    </a:solidFill>
                  </a:rPr>
                  <a:t>TITLE TEXT HERE</a:t>
                </a:r>
                <a:endParaRPr lang="en-US" sz="2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143250" y="1711159"/>
                <a:ext cx="2438400" cy="5669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4663" y="1600200"/>
            <a:ext cx="8669337" cy="876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4663" y="2514600"/>
            <a:ext cx="8669337" cy="876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4663" y="3429000"/>
            <a:ext cx="8669337" cy="876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4663" y="4343400"/>
            <a:ext cx="8669337" cy="876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336550" y="1708150"/>
            <a:ext cx="3657600" cy="731838"/>
            <a:chOff x="114300" y="1668780"/>
            <a:chExt cx="3657600" cy="731520"/>
          </a:xfrm>
        </p:grpSpPr>
        <p:sp>
          <p:nvSpPr>
            <p:cNvPr id="41" name="Rounded Rectangle 40"/>
            <p:cNvSpPr/>
            <p:nvPr/>
          </p:nvSpPr>
          <p:spPr>
            <a:xfrm>
              <a:off x="114300" y="1668780"/>
              <a:ext cx="3657600" cy="73152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en-US" sz="2400" dirty="0">
                  <a:latin typeface="+mj-lt"/>
                </a:rPr>
                <a:t>TITLE TEXT HERE</a:t>
              </a:r>
            </a:p>
          </p:txBody>
        </p:sp>
        <p:sp>
          <p:nvSpPr>
            <p:cNvPr id="28" name="Oval 27"/>
            <p:cNvSpPr/>
            <p:nvPr/>
          </p:nvSpPr>
          <p:spPr>
            <a:xfrm>
              <a:off x="228600" y="1752600"/>
              <a:ext cx="574300" cy="5743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20000"/>
                    <a:lumOff val="80000"/>
                  </a:schemeClr>
                </a:gs>
                <a:gs pos="72000">
                  <a:schemeClr val="accent5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76200">
              <a:noFill/>
            </a:ln>
            <a:effectLst>
              <a:glow rad="101600">
                <a:schemeClr val="bg1">
                  <a:lumMod val="65000"/>
                  <a:alpha val="40000"/>
                </a:schemeClr>
              </a:glow>
              <a:outerShdw blurRad="63500" sx="102000" sy="102000" algn="ctr" rotWithShape="0">
                <a:schemeClr val="bg1">
                  <a:alpha val="40000"/>
                </a:schemeClr>
              </a:outerShdw>
            </a:effectLst>
            <a:scene3d>
              <a:camera prst="orthographicFront"/>
              <a:lightRig rig="flat" dir="t">
                <a:rot lat="0" lon="0" rev="18600000"/>
              </a:lightRig>
            </a:scene3d>
            <a:sp3d prstMaterial="powder">
              <a:bevelT w="234950" h="825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 rot="-25499">
            <a:off x="390525" y="2616200"/>
            <a:ext cx="3657600" cy="731838"/>
            <a:chOff x="152400" y="2583180"/>
            <a:chExt cx="3657600" cy="731520"/>
          </a:xfrm>
        </p:grpSpPr>
        <p:sp>
          <p:nvSpPr>
            <p:cNvPr id="42" name="Rounded Rectangle 41"/>
            <p:cNvSpPr/>
            <p:nvPr/>
          </p:nvSpPr>
          <p:spPr>
            <a:xfrm>
              <a:off x="152400" y="2583180"/>
              <a:ext cx="3657600" cy="73152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en-US" sz="2400" dirty="0">
                  <a:latin typeface="+mj-lt"/>
                </a:rPr>
                <a:t>TITLE TEXT HERE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266700" y="2662428"/>
              <a:ext cx="576072" cy="576072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76200">
              <a:noFill/>
            </a:ln>
            <a:effectLst>
              <a:glow rad="101600">
                <a:schemeClr val="bg1">
                  <a:lumMod val="65000"/>
                  <a:alpha val="40000"/>
                </a:schemeClr>
              </a:glow>
              <a:outerShdw blurRad="63500" sx="102000" sy="102000" algn="ctr" rotWithShape="0">
                <a:schemeClr val="bg1">
                  <a:alpha val="40000"/>
                </a:schemeClr>
              </a:outerShdw>
            </a:effectLst>
            <a:scene3d>
              <a:camera prst="orthographicFront"/>
              <a:lightRig rig="flat" dir="t">
                <a:rot lat="0" lon="0" rev="18600000"/>
              </a:lightRig>
            </a:scene3d>
            <a:sp3d prstMaterial="powder">
              <a:bevelT w="234950" h="825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 rot="-25499">
            <a:off x="390525" y="3538538"/>
            <a:ext cx="3657600" cy="731837"/>
            <a:chOff x="152400" y="3505200"/>
            <a:chExt cx="3657600" cy="731520"/>
          </a:xfrm>
        </p:grpSpPr>
        <p:sp>
          <p:nvSpPr>
            <p:cNvPr id="43" name="Rounded Rectangle 42"/>
            <p:cNvSpPr/>
            <p:nvPr/>
          </p:nvSpPr>
          <p:spPr>
            <a:xfrm>
              <a:off x="152400" y="3505200"/>
              <a:ext cx="3657600" cy="73152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en-US" sz="2400" dirty="0">
                  <a:latin typeface="+mj-lt"/>
                </a:rPr>
                <a:t>TITLE TEXT HERE</a:t>
              </a:r>
            </a:p>
          </p:txBody>
        </p:sp>
        <p:sp>
          <p:nvSpPr>
            <p:cNvPr id="30" name="Oval 29"/>
            <p:cNvSpPr/>
            <p:nvPr/>
          </p:nvSpPr>
          <p:spPr>
            <a:xfrm>
              <a:off x="266700" y="3581400"/>
              <a:ext cx="576072" cy="576072"/>
            </a:xfrm>
            <a:prstGeom prst="ellipse">
              <a:avLst/>
            </a:prstGeom>
            <a:gradFill flip="none" rotWithShape="1">
              <a:gsLst>
                <a:gs pos="0">
                  <a:srgbClr val="FFD19F"/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76200">
              <a:noFill/>
            </a:ln>
            <a:effectLst>
              <a:glow rad="101600">
                <a:schemeClr val="bg1">
                  <a:lumMod val="65000"/>
                  <a:alpha val="40000"/>
                </a:schemeClr>
              </a:glow>
              <a:outerShdw blurRad="63500" sx="102000" sy="102000" algn="ctr" rotWithShape="0">
                <a:schemeClr val="bg1">
                  <a:alpha val="40000"/>
                </a:schemeClr>
              </a:outerShdw>
            </a:effectLst>
            <a:scene3d>
              <a:camera prst="orthographicFront"/>
              <a:lightRig rig="flat" dir="t">
                <a:rot lat="0" lon="0" rev="18600000"/>
              </a:lightRig>
            </a:scene3d>
            <a:sp3d prstMaterial="powder">
              <a:bevelT w="234950" h="825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9" name="Group 34"/>
          <p:cNvGrpSpPr>
            <a:grpSpLocks/>
          </p:cNvGrpSpPr>
          <p:nvPr/>
        </p:nvGrpSpPr>
        <p:grpSpPr bwMode="auto">
          <a:xfrm rot="-25499">
            <a:off x="390525" y="4494213"/>
            <a:ext cx="3657600" cy="731837"/>
            <a:chOff x="152400" y="4381500"/>
            <a:chExt cx="3657600" cy="731520"/>
          </a:xfrm>
        </p:grpSpPr>
        <p:sp>
          <p:nvSpPr>
            <p:cNvPr id="44" name="Rounded Rectangle 43"/>
            <p:cNvSpPr/>
            <p:nvPr/>
          </p:nvSpPr>
          <p:spPr>
            <a:xfrm>
              <a:off x="152400" y="4381500"/>
              <a:ext cx="3657600" cy="73152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en-US" sz="2400" dirty="0">
                  <a:latin typeface="+mj-lt"/>
                </a:rPr>
                <a:t>TITLE TEXT HERE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300228" y="4457700"/>
              <a:ext cx="576072" cy="57607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41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76200">
              <a:noFill/>
            </a:ln>
            <a:effectLst>
              <a:glow rad="101600">
                <a:schemeClr val="bg1">
                  <a:lumMod val="65000"/>
                  <a:alpha val="40000"/>
                </a:schemeClr>
              </a:glow>
              <a:outerShdw blurRad="63500" sx="102000" sy="102000" algn="ctr" rotWithShape="0">
                <a:schemeClr val="bg1">
                  <a:alpha val="40000"/>
                </a:schemeClr>
              </a:outerShdw>
            </a:effectLst>
            <a:scene3d>
              <a:camera prst="orthographicFront"/>
              <a:lightRig rig="flat" dir="t">
                <a:rot lat="0" lon="0" rev="18600000"/>
              </a:lightRig>
            </a:scene3d>
            <a:sp3d prstMaterial="powder">
              <a:bevelT w="234950" h="825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latin typeface="+mj-lt"/>
              </a:endParaRPr>
            </a:p>
          </p:txBody>
        </p:sp>
      </p:grpSp>
      <p:sp>
        <p:nvSpPr>
          <p:cNvPr id="17418" name="Rectangle 33"/>
          <p:cNvSpPr>
            <a:spLocks noChangeArrowheads="1"/>
          </p:cNvSpPr>
          <p:nvPr/>
        </p:nvSpPr>
        <p:spPr bwMode="auto">
          <a:xfrm>
            <a:off x="1781175" y="336550"/>
            <a:ext cx="5376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latin typeface="Franklin Gothic Medium Cond" pitchFamily="34" charset="0"/>
              </a:rPr>
              <a:t>Title text here</a:t>
            </a:r>
            <a:endParaRPr lang="en-US" sz="3200">
              <a:latin typeface="Franklin Gothic Medium Cond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06863" y="1768475"/>
            <a:ext cx="47212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You may enter your 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106863" y="2654300"/>
            <a:ext cx="44846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You may enter your 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106863" y="3543300"/>
            <a:ext cx="44846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You may enter your 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106863" y="4519613"/>
            <a:ext cx="4484687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You may enter your text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9" grpId="0"/>
      <p:bldP spid="50" grpId="0"/>
      <p:bldP spid="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e3a1cf56a5a4a9275d2ee6fb5b81e67f6ee1e015"/>
</p:tagLst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157</TotalTime>
  <Words>613</Words>
  <Application>Microsoft Office PowerPoint</Application>
  <PresentationFormat>On-screen Show (4:3)</PresentationFormat>
  <Paragraphs>104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4 Key Aspects</vt:lpstr>
      <vt:lpstr>4 point Analysis</vt:lpstr>
      <vt:lpstr>Scales diagram</vt:lpstr>
      <vt:lpstr>Cone Diagram</vt:lpstr>
      <vt:lpstr>Highlighted Timeline</vt:lpstr>
      <vt:lpstr>Pipe Style PowerPoint Timeline</vt:lpstr>
      <vt:lpstr>Timeline with call outs</vt:lpstr>
      <vt:lpstr>Your title text here</vt:lpstr>
      <vt:lpstr>Slide 9</vt:lpstr>
      <vt:lpstr>One leading to the other</vt:lpstr>
      <vt:lpstr>Using templates</vt:lpstr>
      <vt:lpstr>Presentation Process Diagram Templates   License Terms and Use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Arte R</cp:lastModifiedBy>
  <cp:revision>31</cp:revision>
  <dcterms:created xsi:type="dcterms:W3CDTF">2011-10-28T05:07:47Z</dcterms:created>
  <dcterms:modified xsi:type="dcterms:W3CDTF">2011-11-18T10:49:50Z</dcterms:modified>
</cp:coreProperties>
</file>